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67" r:id="rId5"/>
    <p:sldId id="274" r:id="rId6"/>
    <p:sldId id="278" r:id="rId7"/>
    <p:sldId id="268" r:id="rId8"/>
    <p:sldId id="257" r:id="rId9"/>
    <p:sldId id="269" r:id="rId10"/>
    <p:sldId id="270" r:id="rId11"/>
    <p:sldId id="271" r:id="rId12"/>
    <p:sldId id="273" r:id="rId13"/>
    <p:sldId id="272" r:id="rId14"/>
    <p:sldId id="275" r:id="rId15"/>
    <p:sldId id="276" r:id="rId16"/>
    <p:sldId id="279" r:id="rId17"/>
    <p:sldId id="277" r:id="rId18"/>
    <p:sldId id="281" r:id="rId19"/>
  </p:sldIdLst>
  <p:sldSz cx="9144000" cy="5143500" type="screen16x9"/>
  <p:notesSz cx="6669088" cy="9926638"/>
  <p:custDataLst>
    <p:tags r:id="rId22"/>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6" pos="5602" userDrawn="1">
          <p15:clr>
            <a:srgbClr val="A4A3A4"/>
          </p15:clr>
        </p15:guide>
        <p15:guide id="7" pos="181" userDrawn="1">
          <p15:clr>
            <a:srgbClr val="A4A3A4"/>
          </p15:clr>
        </p15:guide>
        <p15:guide id="8" orient="horz" pos="2777" userDrawn="1">
          <p15:clr>
            <a:srgbClr val="A4A3A4"/>
          </p15:clr>
        </p15:guide>
        <p15:guide id="9" orient="horz" pos="645"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3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076" autoAdjust="0"/>
  </p:normalViewPr>
  <p:slideViewPr>
    <p:cSldViewPr snapToGrid="0" showGuides="1">
      <p:cViewPr varScale="1">
        <p:scale>
          <a:sx n="163" d="100"/>
          <a:sy n="163" d="100"/>
        </p:scale>
        <p:origin x="150" y="282"/>
      </p:cViewPr>
      <p:guideLst>
        <p:guide pos="5602"/>
        <p:guide pos="181"/>
        <p:guide orient="horz" pos="2777"/>
        <p:guide orient="horz" pos="645"/>
      </p:guideLst>
    </p:cSldViewPr>
  </p:slideViewPr>
  <p:notesTextViewPr>
    <p:cViewPr>
      <p:scale>
        <a:sx n="1" d="1"/>
        <a:sy n="1" d="1"/>
      </p:scale>
      <p:origin x="0" y="0"/>
    </p:cViewPr>
  </p:notesTextViewPr>
  <p:notesViewPr>
    <p:cSldViewPr snapToGrid="0" showGuides="1">
      <p:cViewPr varScale="1">
        <p:scale>
          <a:sx n="78" d="100"/>
          <a:sy n="78" d="100"/>
        </p:scale>
        <p:origin x="2316"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ADA44-9E9C-4561-B1D4-2888892C2ABC}" type="doc">
      <dgm:prSet loTypeId="urn:microsoft.com/office/officeart/2005/8/layout/hierarchy1" loCatId="hierarchy" qsTypeId="urn:microsoft.com/office/officeart/2005/8/quickstyle/simple5" qsCatId="simple" csTypeId="urn:microsoft.com/office/officeart/2005/8/colors/accent2_2" csCatId="accent2" phldr="1"/>
      <dgm:spPr/>
      <dgm:t>
        <a:bodyPr/>
        <a:lstStyle/>
        <a:p>
          <a:endParaRPr lang="en-US"/>
        </a:p>
      </dgm:t>
    </dgm:pt>
    <dgm:pt modelId="{FC3F6645-0CA6-48B8-8B27-80C4AF47F6E3}">
      <dgm:prSet/>
      <dgm:spPr/>
      <dgm:t>
        <a:bodyPr/>
        <a:lstStyle/>
        <a:p>
          <a:r>
            <a:rPr lang="nl-NL"/>
            <a:t>Interactie met de stad</a:t>
          </a:r>
          <a:endParaRPr lang="en-US"/>
        </a:p>
      </dgm:t>
    </dgm:pt>
    <dgm:pt modelId="{AE6E7099-E797-4BDF-B58B-C098EF8D5848}" type="parTrans" cxnId="{EE73026C-B666-4B8B-89F1-0491D91BA39D}">
      <dgm:prSet/>
      <dgm:spPr/>
      <dgm:t>
        <a:bodyPr/>
        <a:lstStyle/>
        <a:p>
          <a:endParaRPr lang="en-US"/>
        </a:p>
      </dgm:t>
    </dgm:pt>
    <dgm:pt modelId="{736BEE1E-55B9-48D4-AB07-B9A1D5477E36}" type="sibTrans" cxnId="{EE73026C-B666-4B8B-89F1-0491D91BA39D}">
      <dgm:prSet/>
      <dgm:spPr/>
      <dgm:t>
        <a:bodyPr/>
        <a:lstStyle/>
        <a:p>
          <a:endParaRPr lang="en-US"/>
        </a:p>
      </dgm:t>
    </dgm:pt>
    <dgm:pt modelId="{6992D73F-2BC8-4FB4-8794-44513BA7C1BB}">
      <dgm:prSet/>
      <dgm:spPr/>
      <dgm:t>
        <a:bodyPr/>
        <a:lstStyle/>
        <a:p>
          <a:r>
            <a:rPr lang="nl-NL"/>
            <a:t>Leren &amp; ontwikkelen</a:t>
          </a:r>
          <a:endParaRPr lang="en-US"/>
        </a:p>
      </dgm:t>
    </dgm:pt>
    <dgm:pt modelId="{E19EC908-8255-4C03-A0CD-3D633D770F05}" type="parTrans" cxnId="{C58EFA63-B347-42FB-83D1-E79E87F83457}">
      <dgm:prSet/>
      <dgm:spPr/>
      <dgm:t>
        <a:bodyPr/>
        <a:lstStyle/>
        <a:p>
          <a:endParaRPr lang="en-US"/>
        </a:p>
      </dgm:t>
    </dgm:pt>
    <dgm:pt modelId="{D5E457F1-4879-4BC2-8E53-0DBB1E4BCF04}" type="sibTrans" cxnId="{C58EFA63-B347-42FB-83D1-E79E87F83457}">
      <dgm:prSet/>
      <dgm:spPr/>
      <dgm:t>
        <a:bodyPr/>
        <a:lstStyle/>
        <a:p>
          <a:endParaRPr lang="en-US"/>
        </a:p>
      </dgm:t>
    </dgm:pt>
    <dgm:pt modelId="{FC8D5282-09D1-4AEB-9C81-2C022CB3D99E}">
      <dgm:prSet/>
      <dgm:spPr/>
      <dgm:t>
        <a:bodyPr/>
        <a:lstStyle/>
        <a:p>
          <a:r>
            <a:rPr lang="nl-NL"/>
            <a:t>Borgen</a:t>
          </a:r>
          <a:endParaRPr lang="en-US"/>
        </a:p>
      </dgm:t>
    </dgm:pt>
    <dgm:pt modelId="{9E74E579-ED26-4FE5-9A8B-C797096DCD8B}" type="parTrans" cxnId="{7FC7E4DA-D3AA-42B4-A5B0-D3C186477B7B}">
      <dgm:prSet/>
      <dgm:spPr/>
      <dgm:t>
        <a:bodyPr/>
        <a:lstStyle/>
        <a:p>
          <a:endParaRPr lang="en-US"/>
        </a:p>
      </dgm:t>
    </dgm:pt>
    <dgm:pt modelId="{087A4D40-2905-4D3C-803E-B826D1B14013}" type="sibTrans" cxnId="{7FC7E4DA-D3AA-42B4-A5B0-D3C186477B7B}">
      <dgm:prSet/>
      <dgm:spPr/>
      <dgm:t>
        <a:bodyPr/>
        <a:lstStyle/>
        <a:p>
          <a:endParaRPr lang="en-US"/>
        </a:p>
      </dgm:t>
    </dgm:pt>
    <dgm:pt modelId="{DA9FA261-1193-4AC4-912A-7342D88CEFC2}">
      <dgm:prSet/>
      <dgm:spPr/>
      <dgm:t>
        <a:bodyPr/>
        <a:lstStyle/>
        <a:p>
          <a:r>
            <a:rPr lang="nl-NL" dirty="0"/>
            <a:t>Vertellen en beleven</a:t>
          </a:r>
          <a:endParaRPr lang="en-US" dirty="0"/>
        </a:p>
      </dgm:t>
    </dgm:pt>
    <dgm:pt modelId="{D89292E7-612C-4718-A9F8-F26098A1E62B}" type="parTrans" cxnId="{86461C0B-9071-46FB-A029-A946E40AEE55}">
      <dgm:prSet/>
      <dgm:spPr/>
      <dgm:t>
        <a:bodyPr/>
        <a:lstStyle/>
        <a:p>
          <a:endParaRPr lang="en-US"/>
        </a:p>
      </dgm:t>
    </dgm:pt>
    <dgm:pt modelId="{990514CB-5E7A-4199-B274-4E8A4E38DB1B}" type="sibTrans" cxnId="{86461C0B-9071-46FB-A029-A946E40AEE55}">
      <dgm:prSet/>
      <dgm:spPr/>
      <dgm:t>
        <a:bodyPr/>
        <a:lstStyle/>
        <a:p>
          <a:endParaRPr lang="en-US"/>
        </a:p>
      </dgm:t>
    </dgm:pt>
    <dgm:pt modelId="{52799627-B6EB-44DB-B545-C451E340FB26}" type="pres">
      <dgm:prSet presAssocID="{801ADA44-9E9C-4561-B1D4-2888892C2ABC}" presName="hierChild1" presStyleCnt="0">
        <dgm:presLayoutVars>
          <dgm:chPref val="1"/>
          <dgm:dir/>
          <dgm:animOne val="branch"/>
          <dgm:animLvl val="lvl"/>
          <dgm:resizeHandles/>
        </dgm:presLayoutVars>
      </dgm:prSet>
      <dgm:spPr/>
    </dgm:pt>
    <dgm:pt modelId="{A026AD9E-98F4-455D-9B55-D10F5479C9D2}" type="pres">
      <dgm:prSet presAssocID="{FC3F6645-0CA6-48B8-8B27-80C4AF47F6E3}" presName="hierRoot1" presStyleCnt="0"/>
      <dgm:spPr/>
    </dgm:pt>
    <dgm:pt modelId="{67D11BD0-6084-4227-8547-E9CEC8BC1BBE}" type="pres">
      <dgm:prSet presAssocID="{FC3F6645-0CA6-48B8-8B27-80C4AF47F6E3}" presName="composite" presStyleCnt="0"/>
      <dgm:spPr/>
    </dgm:pt>
    <dgm:pt modelId="{A6E116B7-530D-41A8-B391-FC141E5BAD51}" type="pres">
      <dgm:prSet presAssocID="{FC3F6645-0CA6-48B8-8B27-80C4AF47F6E3}" presName="background" presStyleLbl="node0" presStyleIdx="0" presStyleCnt="4"/>
      <dgm:spPr>
        <a:solidFill>
          <a:schemeClr val="accent1">
            <a:lumMod val="75000"/>
          </a:schemeClr>
        </a:solidFill>
      </dgm:spPr>
    </dgm:pt>
    <dgm:pt modelId="{18DB0432-3B83-4345-B13C-D8F800D57A75}" type="pres">
      <dgm:prSet presAssocID="{FC3F6645-0CA6-48B8-8B27-80C4AF47F6E3}" presName="text" presStyleLbl="fgAcc0" presStyleIdx="0" presStyleCnt="4">
        <dgm:presLayoutVars>
          <dgm:chPref val="3"/>
        </dgm:presLayoutVars>
      </dgm:prSet>
      <dgm:spPr/>
    </dgm:pt>
    <dgm:pt modelId="{229353FC-5FA8-4FAF-B313-2040B70F964D}" type="pres">
      <dgm:prSet presAssocID="{FC3F6645-0CA6-48B8-8B27-80C4AF47F6E3}" presName="hierChild2" presStyleCnt="0"/>
      <dgm:spPr/>
    </dgm:pt>
    <dgm:pt modelId="{ECE21E13-C7FF-4905-A7D8-64632D564A80}" type="pres">
      <dgm:prSet presAssocID="{6992D73F-2BC8-4FB4-8794-44513BA7C1BB}" presName="hierRoot1" presStyleCnt="0"/>
      <dgm:spPr/>
    </dgm:pt>
    <dgm:pt modelId="{71BB1CF0-CD83-411F-9598-6AAFEFA37463}" type="pres">
      <dgm:prSet presAssocID="{6992D73F-2BC8-4FB4-8794-44513BA7C1BB}" presName="composite" presStyleCnt="0"/>
      <dgm:spPr/>
    </dgm:pt>
    <dgm:pt modelId="{7F191C16-8D04-4647-84DF-B71BEFA6E097}" type="pres">
      <dgm:prSet presAssocID="{6992D73F-2BC8-4FB4-8794-44513BA7C1BB}" presName="background" presStyleLbl="node0" presStyleIdx="1" presStyleCnt="4"/>
      <dgm:spPr>
        <a:solidFill>
          <a:schemeClr val="accent1">
            <a:lumMod val="75000"/>
          </a:schemeClr>
        </a:solidFill>
      </dgm:spPr>
    </dgm:pt>
    <dgm:pt modelId="{22A919B7-FAFE-4E78-8E4E-5E3A986A6C3E}" type="pres">
      <dgm:prSet presAssocID="{6992D73F-2BC8-4FB4-8794-44513BA7C1BB}" presName="text" presStyleLbl="fgAcc0" presStyleIdx="1" presStyleCnt="4">
        <dgm:presLayoutVars>
          <dgm:chPref val="3"/>
        </dgm:presLayoutVars>
      </dgm:prSet>
      <dgm:spPr/>
    </dgm:pt>
    <dgm:pt modelId="{3E4E73AB-181D-42F3-A03A-F1671E8890CF}" type="pres">
      <dgm:prSet presAssocID="{6992D73F-2BC8-4FB4-8794-44513BA7C1BB}" presName="hierChild2" presStyleCnt="0"/>
      <dgm:spPr/>
    </dgm:pt>
    <dgm:pt modelId="{3C5A23AD-3F2F-457B-B5CD-BF0164410BFC}" type="pres">
      <dgm:prSet presAssocID="{FC8D5282-09D1-4AEB-9C81-2C022CB3D99E}" presName="hierRoot1" presStyleCnt="0"/>
      <dgm:spPr/>
    </dgm:pt>
    <dgm:pt modelId="{BBCB35E8-015F-4FE2-A040-35EBDFA86322}" type="pres">
      <dgm:prSet presAssocID="{FC8D5282-09D1-4AEB-9C81-2C022CB3D99E}" presName="composite" presStyleCnt="0"/>
      <dgm:spPr/>
    </dgm:pt>
    <dgm:pt modelId="{595B739E-FE31-4712-8F63-18288CB8D35B}" type="pres">
      <dgm:prSet presAssocID="{FC8D5282-09D1-4AEB-9C81-2C022CB3D99E}" presName="background" presStyleLbl="node0" presStyleIdx="2" presStyleCnt="4"/>
      <dgm:spPr>
        <a:solidFill>
          <a:schemeClr val="accent1">
            <a:lumMod val="75000"/>
          </a:schemeClr>
        </a:solidFill>
      </dgm:spPr>
    </dgm:pt>
    <dgm:pt modelId="{2693769C-0FCF-43D3-8D3E-5613E05B559E}" type="pres">
      <dgm:prSet presAssocID="{FC8D5282-09D1-4AEB-9C81-2C022CB3D99E}" presName="text" presStyleLbl="fgAcc0" presStyleIdx="2" presStyleCnt="4">
        <dgm:presLayoutVars>
          <dgm:chPref val="3"/>
        </dgm:presLayoutVars>
      </dgm:prSet>
      <dgm:spPr/>
    </dgm:pt>
    <dgm:pt modelId="{143335B0-B18D-4F32-B7F2-253266979A6A}" type="pres">
      <dgm:prSet presAssocID="{FC8D5282-09D1-4AEB-9C81-2C022CB3D99E}" presName="hierChild2" presStyleCnt="0"/>
      <dgm:spPr/>
    </dgm:pt>
    <dgm:pt modelId="{2A5B451C-CC31-4019-86C4-987FC4E4A993}" type="pres">
      <dgm:prSet presAssocID="{DA9FA261-1193-4AC4-912A-7342D88CEFC2}" presName="hierRoot1" presStyleCnt="0"/>
      <dgm:spPr/>
    </dgm:pt>
    <dgm:pt modelId="{AE5F9105-BF77-4176-B338-4B24C72BFC3B}" type="pres">
      <dgm:prSet presAssocID="{DA9FA261-1193-4AC4-912A-7342D88CEFC2}" presName="composite" presStyleCnt="0"/>
      <dgm:spPr/>
    </dgm:pt>
    <dgm:pt modelId="{DB9D736F-2307-40B2-BDB3-ED9F90900116}" type="pres">
      <dgm:prSet presAssocID="{DA9FA261-1193-4AC4-912A-7342D88CEFC2}" presName="background" presStyleLbl="node0" presStyleIdx="3" presStyleCnt="4"/>
      <dgm:spPr>
        <a:solidFill>
          <a:schemeClr val="accent1">
            <a:lumMod val="75000"/>
          </a:schemeClr>
        </a:solidFill>
      </dgm:spPr>
    </dgm:pt>
    <dgm:pt modelId="{FA732DDC-D60C-4C58-A6D3-312B02266ED3}" type="pres">
      <dgm:prSet presAssocID="{DA9FA261-1193-4AC4-912A-7342D88CEFC2}" presName="text" presStyleLbl="fgAcc0" presStyleIdx="3" presStyleCnt="4">
        <dgm:presLayoutVars>
          <dgm:chPref val="3"/>
        </dgm:presLayoutVars>
      </dgm:prSet>
      <dgm:spPr/>
    </dgm:pt>
    <dgm:pt modelId="{9C3DF4DA-CE31-4D3E-8880-BB6BE78592B2}" type="pres">
      <dgm:prSet presAssocID="{DA9FA261-1193-4AC4-912A-7342D88CEFC2}" presName="hierChild2" presStyleCnt="0"/>
      <dgm:spPr/>
    </dgm:pt>
  </dgm:ptLst>
  <dgm:cxnLst>
    <dgm:cxn modelId="{86461C0B-9071-46FB-A029-A946E40AEE55}" srcId="{801ADA44-9E9C-4561-B1D4-2888892C2ABC}" destId="{DA9FA261-1193-4AC4-912A-7342D88CEFC2}" srcOrd="3" destOrd="0" parTransId="{D89292E7-612C-4718-A9F8-F26098A1E62B}" sibTransId="{990514CB-5E7A-4199-B274-4E8A4E38DB1B}"/>
    <dgm:cxn modelId="{0D10CE1F-481C-4371-B12D-BC2761E31843}" type="presOf" srcId="{FC8D5282-09D1-4AEB-9C81-2C022CB3D99E}" destId="{2693769C-0FCF-43D3-8D3E-5613E05B559E}" srcOrd="0" destOrd="0" presId="urn:microsoft.com/office/officeart/2005/8/layout/hierarchy1"/>
    <dgm:cxn modelId="{ED021720-972A-4D5C-BD9D-80D78CBECF57}" type="presOf" srcId="{6992D73F-2BC8-4FB4-8794-44513BA7C1BB}" destId="{22A919B7-FAFE-4E78-8E4E-5E3A986A6C3E}" srcOrd="0" destOrd="0" presId="urn:microsoft.com/office/officeart/2005/8/layout/hierarchy1"/>
    <dgm:cxn modelId="{C58EFA63-B347-42FB-83D1-E79E87F83457}" srcId="{801ADA44-9E9C-4561-B1D4-2888892C2ABC}" destId="{6992D73F-2BC8-4FB4-8794-44513BA7C1BB}" srcOrd="1" destOrd="0" parTransId="{E19EC908-8255-4C03-A0CD-3D633D770F05}" sibTransId="{D5E457F1-4879-4BC2-8E53-0DBB1E4BCF04}"/>
    <dgm:cxn modelId="{EE73026C-B666-4B8B-89F1-0491D91BA39D}" srcId="{801ADA44-9E9C-4561-B1D4-2888892C2ABC}" destId="{FC3F6645-0CA6-48B8-8B27-80C4AF47F6E3}" srcOrd="0" destOrd="0" parTransId="{AE6E7099-E797-4BDF-B58B-C098EF8D5848}" sibTransId="{736BEE1E-55B9-48D4-AB07-B9A1D5477E36}"/>
    <dgm:cxn modelId="{2804CEB7-39A4-4DE1-A8CB-1346B6225715}" type="presOf" srcId="{801ADA44-9E9C-4561-B1D4-2888892C2ABC}" destId="{52799627-B6EB-44DB-B545-C451E340FB26}" srcOrd="0" destOrd="0" presId="urn:microsoft.com/office/officeart/2005/8/layout/hierarchy1"/>
    <dgm:cxn modelId="{7FC7E4DA-D3AA-42B4-A5B0-D3C186477B7B}" srcId="{801ADA44-9E9C-4561-B1D4-2888892C2ABC}" destId="{FC8D5282-09D1-4AEB-9C81-2C022CB3D99E}" srcOrd="2" destOrd="0" parTransId="{9E74E579-ED26-4FE5-9A8B-C797096DCD8B}" sibTransId="{087A4D40-2905-4D3C-803E-B826D1B14013}"/>
    <dgm:cxn modelId="{1A0DC4DE-6C75-4711-B722-8AB47E79B02D}" type="presOf" srcId="{DA9FA261-1193-4AC4-912A-7342D88CEFC2}" destId="{FA732DDC-D60C-4C58-A6D3-312B02266ED3}" srcOrd="0" destOrd="0" presId="urn:microsoft.com/office/officeart/2005/8/layout/hierarchy1"/>
    <dgm:cxn modelId="{04DBEDEC-7383-44B5-8073-B4986584209C}" type="presOf" srcId="{FC3F6645-0CA6-48B8-8B27-80C4AF47F6E3}" destId="{18DB0432-3B83-4345-B13C-D8F800D57A75}" srcOrd="0" destOrd="0" presId="urn:microsoft.com/office/officeart/2005/8/layout/hierarchy1"/>
    <dgm:cxn modelId="{CB5B9102-A42C-4878-9A81-0F919CAEAE31}" type="presParOf" srcId="{52799627-B6EB-44DB-B545-C451E340FB26}" destId="{A026AD9E-98F4-455D-9B55-D10F5479C9D2}" srcOrd="0" destOrd="0" presId="urn:microsoft.com/office/officeart/2005/8/layout/hierarchy1"/>
    <dgm:cxn modelId="{9E118BA8-6603-400A-BA28-10A528B7FFEF}" type="presParOf" srcId="{A026AD9E-98F4-455D-9B55-D10F5479C9D2}" destId="{67D11BD0-6084-4227-8547-E9CEC8BC1BBE}" srcOrd="0" destOrd="0" presId="urn:microsoft.com/office/officeart/2005/8/layout/hierarchy1"/>
    <dgm:cxn modelId="{5771BAFB-C38F-49BA-9B18-299B105F0BD0}" type="presParOf" srcId="{67D11BD0-6084-4227-8547-E9CEC8BC1BBE}" destId="{A6E116B7-530D-41A8-B391-FC141E5BAD51}" srcOrd="0" destOrd="0" presId="urn:microsoft.com/office/officeart/2005/8/layout/hierarchy1"/>
    <dgm:cxn modelId="{1DEDFB44-C703-4D2D-B97A-C00641637559}" type="presParOf" srcId="{67D11BD0-6084-4227-8547-E9CEC8BC1BBE}" destId="{18DB0432-3B83-4345-B13C-D8F800D57A75}" srcOrd="1" destOrd="0" presId="urn:microsoft.com/office/officeart/2005/8/layout/hierarchy1"/>
    <dgm:cxn modelId="{3E3E401E-E8E3-4849-BBEC-FAEC9A08B4CC}" type="presParOf" srcId="{A026AD9E-98F4-455D-9B55-D10F5479C9D2}" destId="{229353FC-5FA8-4FAF-B313-2040B70F964D}" srcOrd="1" destOrd="0" presId="urn:microsoft.com/office/officeart/2005/8/layout/hierarchy1"/>
    <dgm:cxn modelId="{EB474C11-5A96-4C5A-A983-80C69FABF80F}" type="presParOf" srcId="{52799627-B6EB-44DB-B545-C451E340FB26}" destId="{ECE21E13-C7FF-4905-A7D8-64632D564A80}" srcOrd="1" destOrd="0" presId="urn:microsoft.com/office/officeart/2005/8/layout/hierarchy1"/>
    <dgm:cxn modelId="{D0989D5E-51DB-444F-9AF1-7ABFD7E2EA2E}" type="presParOf" srcId="{ECE21E13-C7FF-4905-A7D8-64632D564A80}" destId="{71BB1CF0-CD83-411F-9598-6AAFEFA37463}" srcOrd="0" destOrd="0" presId="urn:microsoft.com/office/officeart/2005/8/layout/hierarchy1"/>
    <dgm:cxn modelId="{A796A6B1-222E-4C3F-8F0B-A9BF6A920991}" type="presParOf" srcId="{71BB1CF0-CD83-411F-9598-6AAFEFA37463}" destId="{7F191C16-8D04-4647-84DF-B71BEFA6E097}" srcOrd="0" destOrd="0" presId="urn:microsoft.com/office/officeart/2005/8/layout/hierarchy1"/>
    <dgm:cxn modelId="{AF716894-515B-43F6-8164-E563D9E5EC31}" type="presParOf" srcId="{71BB1CF0-CD83-411F-9598-6AAFEFA37463}" destId="{22A919B7-FAFE-4E78-8E4E-5E3A986A6C3E}" srcOrd="1" destOrd="0" presId="urn:microsoft.com/office/officeart/2005/8/layout/hierarchy1"/>
    <dgm:cxn modelId="{0D4742F7-BCFC-472C-BC1E-96B0F4306C09}" type="presParOf" srcId="{ECE21E13-C7FF-4905-A7D8-64632D564A80}" destId="{3E4E73AB-181D-42F3-A03A-F1671E8890CF}" srcOrd="1" destOrd="0" presId="urn:microsoft.com/office/officeart/2005/8/layout/hierarchy1"/>
    <dgm:cxn modelId="{69A2B748-F939-4D1E-BB35-44BA8D414303}" type="presParOf" srcId="{52799627-B6EB-44DB-B545-C451E340FB26}" destId="{3C5A23AD-3F2F-457B-B5CD-BF0164410BFC}" srcOrd="2" destOrd="0" presId="urn:microsoft.com/office/officeart/2005/8/layout/hierarchy1"/>
    <dgm:cxn modelId="{8F7BBDD3-3B4F-4C41-AA23-48A84BD8BDFC}" type="presParOf" srcId="{3C5A23AD-3F2F-457B-B5CD-BF0164410BFC}" destId="{BBCB35E8-015F-4FE2-A040-35EBDFA86322}" srcOrd="0" destOrd="0" presId="urn:microsoft.com/office/officeart/2005/8/layout/hierarchy1"/>
    <dgm:cxn modelId="{205E57BE-63EC-4CA6-9559-76613B5059B0}" type="presParOf" srcId="{BBCB35E8-015F-4FE2-A040-35EBDFA86322}" destId="{595B739E-FE31-4712-8F63-18288CB8D35B}" srcOrd="0" destOrd="0" presId="urn:microsoft.com/office/officeart/2005/8/layout/hierarchy1"/>
    <dgm:cxn modelId="{A7D30152-813B-4791-B2D1-4EADCE99A4AA}" type="presParOf" srcId="{BBCB35E8-015F-4FE2-A040-35EBDFA86322}" destId="{2693769C-0FCF-43D3-8D3E-5613E05B559E}" srcOrd="1" destOrd="0" presId="urn:microsoft.com/office/officeart/2005/8/layout/hierarchy1"/>
    <dgm:cxn modelId="{4677E5D6-80FC-48BB-90FB-96BC0F47CDAF}" type="presParOf" srcId="{3C5A23AD-3F2F-457B-B5CD-BF0164410BFC}" destId="{143335B0-B18D-4F32-B7F2-253266979A6A}" srcOrd="1" destOrd="0" presId="urn:microsoft.com/office/officeart/2005/8/layout/hierarchy1"/>
    <dgm:cxn modelId="{69313202-4316-4EA2-AD86-DE67EB2C5FAC}" type="presParOf" srcId="{52799627-B6EB-44DB-B545-C451E340FB26}" destId="{2A5B451C-CC31-4019-86C4-987FC4E4A993}" srcOrd="3" destOrd="0" presId="urn:microsoft.com/office/officeart/2005/8/layout/hierarchy1"/>
    <dgm:cxn modelId="{43A6F257-CAC4-4C50-A2F3-4251F0605CA7}" type="presParOf" srcId="{2A5B451C-CC31-4019-86C4-987FC4E4A993}" destId="{AE5F9105-BF77-4176-B338-4B24C72BFC3B}" srcOrd="0" destOrd="0" presId="urn:microsoft.com/office/officeart/2005/8/layout/hierarchy1"/>
    <dgm:cxn modelId="{F92D7CE3-6475-4AE5-950D-20D1D46678F2}" type="presParOf" srcId="{AE5F9105-BF77-4176-B338-4B24C72BFC3B}" destId="{DB9D736F-2307-40B2-BDB3-ED9F90900116}" srcOrd="0" destOrd="0" presId="urn:microsoft.com/office/officeart/2005/8/layout/hierarchy1"/>
    <dgm:cxn modelId="{544E1C8C-1E20-41CE-B9AF-6C962AFCE0BD}" type="presParOf" srcId="{AE5F9105-BF77-4176-B338-4B24C72BFC3B}" destId="{FA732DDC-D60C-4C58-A6D3-312B02266ED3}" srcOrd="1" destOrd="0" presId="urn:microsoft.com/office/officeart/2005/8/layout/hierarchy1"/>
    <dgm:cxn modelId="{AA6481D8-8C10-44D5-B6C7-C74D07964D51}" type="presParOf" srcId="{2A5B451C-CC31-4019-86C4-987FC4E4A993}" destId="{9C3DF4DA-CE31-4D3E-8880-BB6BE78592B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0847E5-1E49-421F-B399-117639F52998}"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FFE408B3-E6F1-486B-AB45-11452722A89D}">
      <dgm:prSet/>
      <dgm:spPr>
        <a:solidFill>
          <a:schemeClr val="accent1">
            <a:lumMod val="75000"/>
          </a:schemeClr>
        </a:solidFill>
      </dgm:spPr>
      <dgm:t>
        <a:bodyPr/>
        <a:lstStyle/>
        <a:p>
          <a:r>
            <a:rPr lang="nl-NL" b="1" dirty="0"/>
            <a:t>Laten zien wat we doen</a:t>
          </a:r>
          <a:r>
            <a:rPr lang="nl-NL" dirty="0"/>
            <a:t>, het ‘merk’ van de </a:t>
          </a:r>
          <a:r>
            <a:rPr lang="nl-NL" dirty="0" err="1"/>
            <a:t>democratiewerkplaats</a:t>
          </a:r>
          <a:r>
            <a:rPr lang="nl-NL" dirty="0"/>
            <a:t>/het nieuwe participatiebeleid neerzetten;</a:t>
          </a:r>
          <a:endParaRPr lang="en-US" dirty="0"/>
        </a:p>
      </dgm:t>
    </dgm:pt>
    <dgm:pt modelId="{D44FDF9C-07E6-4C50-83CC-6DF657FA78F4}" type="parTrans" cxnId="{8C55F3F9-4244-4081-A005-081AE9FB8648}">
      <dgm:prSet/>
      <dgm:spPr/>
      <dgm:t>
        <a:bodyPr/>
        <a:lstStyle/>
        <a:p>
          <a:endParaRPr lang="en-US"/>
        </a:p>
      </dgm:t>
    </dgm:pt>
    <dgm:pt modelId="{06451F62-84C8-48D0-9469-9E605BF11DCC}" type="sibTrans" cxnId="{8C55F3F9-4244-4081-A005-081AE9FB8648}">
      <dgm:prSet/>
      <dgm:spPr/>
      <dgm:t>
        <a:bodyPr/>
        <a:lstStyle/>
        <a:p>
          <a:endParaRPr lang="en-US"/>
        </a:p>
      </dgm:t>
    </dgm:pt>
    <dgm:pt modelId="{71AF6E95-8E55-42E8-8B61-D90ADD71FEED}">
      <dgm:prSet/>
      <dgm:spPr>
        <a:solidFill>
          <a:schemeClr val="accent1">
            <a:lumMod val="75000"/>
          </a:schemeClr>
        </a:solidFill>
      </dgm:spPr>
      <dgm:t>
        <a:bodyPr/>
        <a:lstStyle/>
        <a:p>
          <a:r>
            <a:rPr lang="nl-NL" b="1" dirty="0"/>
            <a:t>Inspirerend</a:t>
          </a:r>
          <a:r>
            <a:rPr lang="nl-NL" dirty="0"/>
            <a:t> zijn, aansluiten bij het verlangen van collega’s om verschil te maken (ook hier: samenwerken met organisatieontwikkeling);</a:t>
          </a:r>
          <a:endParaRPr lang="en-US" dirty="0"/>
        </a:p>
      </dgm:t>
    </dgm:pt>
    <dgm:pt modelId="{80A83DCB-72D4-48EE-9454-AA289B6AF43E}" type="parTrans" cxnId="{3F8DD58D-48F0-486C-994C-856DEE1566DD}">
      <dgm:prSet/>
      <dgm:spPr/>
      <dgm:t>
        <a:bodyPr/>
        <a:lstStyle/>
        <a:p>
          <a:endParaRPr lang="en-US"/>
        </a:p>
      </dgm:t>
    </dgm:pt>
    <dgm:pt modelId="{33540FE7-3FEF-45B9-991F-C7AF2A6E45F3}" type="sibTrans" cxnId="{3F8DD58D-48F0-486C-994C-856DEE1566DD}">
      <dgm:prSet/>
      <dgm:spPr/>
      <dgm:t>
        <a:bodyPr/>
        <a:lstStyle/>
        <a:p>
          <a:endParaRPr lang="en-US"/>
        </a:p>
      </dgm:t>
    </dgm:pt>
    <dgm:pt modelId="{3EAB7E39-EAAF-4BED-8CF7-C21DAFC60751}">
      <dgm:prSet/>
      <dgm:spPr>
        <a:solidFill>
          <a:schemeClr val="accent1">
            <a:lumMod val="75000"/>
          </a:schemeClr>
        </a:solidFill>
      </dgm:spPr>
      <dgm:t>
        <a:bodyPr/>
        <a:lstStyle/>
        <a:p>
          <a:r>
            <a:rPr lang="nl-NL" dirty="0"/>
            <a:t>Opzetten</a:t>
          </a:r>
          <a:r>
            <a:rPr lang="nl-NL" b="1" dirty="0"/>
            <a:t> kenniscafé</a:t>
          </a:r>
          <a:r>
            <a:rPr lang="nl-NL" dirty="0"/>
            <a:t>: om elkaar te vertellen over ervaringen, om te inspireren, om wat gebeurt in de stad zichtbaar te maken;</a:t>
          </a:r>
          <a:endParaRPr lang="en-US" dirty="0"/>
        </a:p>
      </dgm:t>
    </dgm:pt>
    <dgm:pt modelId="{96B948C2-3635-4134-9270-6CF996B4884A}" type="parTrans" cxnId="{8E760028-6CE5-4073-8E3B-93512C11B5D8}">
      <dgm:prSet/>
      <dgm:spPr/>
      <dgm:t>
        <a:bodyPr/>
        <a:lstStyle/>
        <a:p>
          <a:endParaRPr lang="en-US"/>
        </a:p>
      </dgm:t>
    </dgm:pt>
    <dgm:pt modelId="{390B10DD-50D9-43C1-A5DF-94F06BC2D531}" type="sibTrans" cxnId="{8E760028-6CE5-4073-8E3B-93512C11B5D8}">
      <dgm:prSet/>
      <dgm:spPr/>
      <dgm:t>
        <a:bodyPr/>
        <a:lstStyle/>
        <a:p>
          <a:endParaRPr lang="en-US"/>
        </a:p>
      </dgm:t>
    </dgm:pt>
    <dgm:pt modelId="{4182F62E-0D25-48F3-B9CC-44C44C5BAAB0}">
      <dgm:prSet/>
      <dgm:spPr>
        <a:solidFill>
          <a:schemeClr val="accent1">
            <a:lumMod val="75000"/>
          </a:schemeClr>
        </a:solidFill>
      </dgm:spPr>
      <dgm:t>
        <a:bodyPr/>
        <a:lstStyle/>
        <a:p>
          <a:r>
            <a:rPr lang="nl-NL" b="1" dirty="0"/>
            <a:t>Initiatievensafari </a:t>
          </a:r>
          <a:r>
            <a:rPr lang="nl-NL" dirty="0"/>
            <a:t>(her)introduceren. Tocht langs initiatieven. Collega’s helpen om ‘naar buiten te gaan’. Ook verbinden aan follow-up. (bv eerst safari, dan een training, of andersom);</a:t>
          </a:r>
          <a:endParaRPr lang="en-US" dirty="0"/>
        </a:p>
      </dgm:t>
    </dgm:pt>
    <dgm:pt modelId="{A52BC463-FC69-40A6-AA7E-7E88E7D0EAC6}" type="parTrans" cxnId="{32A7AC72-5E2D-446A-AFB6-4C1685F0A807}">
      <dgm:prSet/>
      <dgm:spPr/>
      <dgm:t>
        <a:bodyPr/>
        <a:lstStyle/>
        <a:p>
          <a:endParaRPr lang="en-US"/>
        </a:p>
      </dgm:t>
    </dgm:pt>
    <dgm:pt modelId="{E701D515-80CD-43B0-B39A-2D537BDBC97E}" type="sibTrans" cxnId="{32A7AC72-5E2D-446A-AFB6-4C1685F0A807}">
      <dgm:prSet/>
      <dgm:spPr/>
      <dgm:t>
        <a:bodyPr/>
        <a:lstStyle/>
        <a:p>
          <a:endParaRPr lang="en-US"/>
        </a:p>
      </dgm:t>
    </dgm:pt>
    <dgm:pt modelId="{BB29B0B2-2E2F-4A96-A34D-6F95A0953CB7}" type="pres">
      <dgm:prSet presAssocID="{5F0847E5-1E49-421F-B399-117639F52998}" presName="diagram" presStyleCnt="0">
        <dgm:presLayoutVars>
          <dgm:dir/>
          <dgm:resizeHandles val="exact"/>
        </dgm:presLayoutVars>
      </dgm:prSet>
      <dgm:spPr/>
    </dgm:pt>
    <dgm:pt modelId="{DF08D379-F44A-493A-9318-18C4EF707019}" type="pres">
      <dgm:prSet presAssocID="{FFE408B3-E6F1-486B-AB45-11452722A89D}" presName="node" presStyleLbl="node1" presStyleIdx="0" presStyleCnt="4">
        <dgm:presLayoutVars>
          <dgm:bulletEnabled val="1"/>
        </dgm:presLayoutVars>
      </dgm:prSet>
      <dgm:spPr/>
    </dgm:pt>
    <dgm:pt modelId="{306B9F52-034F-4B09-8AB0-3549F4BB3C3D}" type="pres">
      <dgm:prSet presAssocID="{06451F62-84C8-48D0-9469-9E605BF11DCC}" presName="sibTrans" presStyleCnt="0"/>
      <dgm:spPr/>
    </dgm:pt>
    <dgm:pt modelId="{55B7233C-72EC-4808-A74F-5F389C0B4ABE}" type="pres">
      <dgm:prSet presAssocID="{71AF6E95-8E55-42E8-8B61-D90ADD71FEED}" presName="node" presStyleLbl="node1" presStyleIdx="1" presStyleCnt="4">
        <dgm:presLayoutVars>
          <dgm:bulletEnabled val="1"/>
        </dgm:presLayoutVars>
      </dgm:prSet>
      <dgm:spPr/>
    </dgm:pt>
    <dgm:pt modelId="{471A6CAA-7A12-40F5-8B47-AAEC73BC8659}" type="pres">
      <dgm:prSet presAssocID="{33540FE7-3FEF-45B9-991F-C7AF2A6E45F3}" presName="sibTrans" presStyleCnt="0"/>
      <dgm:spPr/>
    </dgm:pt>
    <dgm:pt modelId="{C5450BB0-813B-4D36-B13C-238FF323790B}" type="pres">
      <dgm:prSet presAssocID="{3EAB7E39-EAAF-4BED-8CF7-C21DAFC60751}" presName="node" presStyleLbl="node1" presStyleIdx="2" presStyleCnt="4" custLinFactNeighborY="-1176">
        <dgm:presLayoutVars>
          <dgm:bulletEnabled val="1"/>
        </dgm:presLayoutVars>
      </dgm:prSet>
      <dgm:spPr/>
    </dgm:pt>
    <dgm:pt modelId="{5D98E412-54C5-42AA-8B04-42A128D9DA7C}" type="pres">
      <dgm:prSet presAssocID="{390B10DD-50D9-43C1-A5DF-94F06BC2D531}" presName="sibTrans" presStyleCnt="0"/>
      <dgm:spPr/>
    </dgm:pt>
    <dgm:pt modelId="{6EBD9AF0-DF4D-45A5-9624-A83B7B256E3D}" type="pres">
      <dgm:prSet presAssocID="{4182F62E-0D25-48F3-B9CC-44C44C5BAAB0}" presName="node" presStyleLbl="node1" presStyleIdx="3" presStyleCnt="4">
        <dgm:presLayoutVars>
          <dgm:bulletEnabled val="1"/>
        </dgm:presLayoutVars>
      </dgm:prSet>
      <dgm:spPr/>
    </dgm:pt>
  </dgm:ptLst>
  <dgm:cxnLst>
    <dgm:cxn modelId="{34F8D01A-0AA6-4C32-8BFC-8509C87CEA9C}" type="presOf" srcId="{5F0847E5-1E49-421F-B399-117639F52998}" destId="{BB29B0B2-2E2F-4A96-A34D-6F95A0953CB7}" srcOrd="0" destOrd="0" presId="urn:microsoft.com/office/officeart/2005/8/layout/default"/>
    <dgm:cxn modelId="{8E760028-6CE5-4073-8E3B-93512C11B5D8}" srcId="{5F0847E5-1E49-421F-B399-117639F52998}" destId="{3EAB7E39-EAAF-4BED-8CF7-C21DAFC60751}" srcOrd="2" destOrd="0" parTransId="{96B948C2-3635-4134-9270-6CF996B4884A}" sibTransId="{390B10DD-50D9-43C1-A5DF-94F06BC2D531}"/>
    <dgm:cxn modelId="{06701B45-A35E-4F06-92D1-CDA36B9CBF01}" type="presOf" srcId="{71AF6E95-8E55-42E8-8B61-D90ADD71FEED}" destId="{55B7233C-72EC-4808-A74F-5F389C0B4ABE}" srcOrd="0" destOrd="0" presId="urn:microsoft.com/office/officeart/2005/8/layout/default"/>
    <dgm:cxn modelId="{32A7AC72-5E2D-446A-AFB6-4C1685F0A807}" srcId="{5F0847E5-1E49-421F-B399-117639F52998}" destId="{4182F62E-0D25-48F3-B9CC-44C44C5BAAB0}" srcOrd="3" destOrd="0" parTransId="{A52BC463-FC69-40A6-AA7E-7E88E7D0EAC6}" sibTransId="{E701D515-80CD-43B0-B39A-2D537BDBC97E}"/>
    <dgm:cxn modelId="{3F8DD58D-48F0-486C-994C-856DEE1566DD}" srcId="{5F0847E5-1E49-421F-B399-117639F52998}" destId="{71AF6E95-8E55-42E8-8B61-D90ADD71FEED}" srcOrd="1" destOrd="0" parTransId="{80A83DCB-72D4-48EE-9454-AA289B6AF43E}" sibTransId="{33540FE7-3FEF-45B9-991F-C7AF2A6E45F3}"/>
    <dgm:cxn modelId="{3059F5C3-88BA-4F23-A760-F6BA2DAB47F8}" type="presOf" srcId="{3EAB7E39-EAAF-4BED-8CF7-C21DAFC60751}" destId="{C5450BB0-813B-4D36-B13C-238FF323790B}" srcOrd="0" destOrd="0" presId="urn:microsoft.com/office/officeart/2005/8/layout/default"/>
    <dgm:cxn modelId="{DD8A44EC-AA5A-419B-87BC-4471A2856EA3}" type="presOf" srcId="{4182F62E-0D25-48F3-B9CC-44C44C5BAAB0}" destId="{6EBD9AF0-DF4D-45A5-9624-A83B7B256E3D}" srcOrd="0" destOrd="0" presId="urn:microsoft.com/office/officeart/2005/8/layout/default"/>
    <dgm:cxn modelId="{2F6800EE-D7FE-4D12-AD48-B8CF70416EFC}" type="presOf" srcId="{FFE408B3-E6F1-486B-AB45-11452722A89D}" destId="{DF08D379-F44A-493A-9318-18C4EF707019}" srcOrd="0" destOrd="0" presId="urn:microsoft.com/office/officeart/2005/8/layout/default"/>
    <dgm:cxn modelId="{8C55F3F9-4244-4081-A005-081AE9FB8648}" srcId="{5F0847E5-1E49-421F-B399-117639F52998}" destId="{FFE408B3-E6F1-486B-AB45-11452722A89D}" srcOrd="0" destOrd="0" parTransId="{D44FDF9C-07E6-4C50-83CC-6DF657FA78F4}" sibTransId="{06451F62-84C8-48D0-9469-9E605BF11DCC}"/>
    <dgm:cxn modelId="{3A56FDD2-FFCA-4EC5-BE7E-0722E3ABEBD5}" type="presParOf" srcId="{BB29B0B2-2E2F-4A96-A34D-6F95A0953CB7}" destId="{DF08D379-F44A-493A-9318-18C4EF707019}" srcOrd="0" destOrd="0" presId="urn:microsoft.com/office/officeart/2005/8/layout/default"/>
    <dgm:cxn modelId="{AEFA1F8D-84DD-41AE-9A0F-CB84206ADF4E}" type="presParOf" srcId="{BB29B0B2-2E2F-4A96-A34D-6F95A0953CB7}" destId="{306B9F52-034F-4B09-8AB0-3549F4BB3C3D}" srcOrd="1" destOrd="0" presId="urn:microsoft.com/office/officeart/2005/8/layout/default"/>
    <dgm:cxn modelId="{40F792C6-51D1-4CBE-95B0-95F9F0FEE38D}" type="presParOf" srcId="{BB29B0B2-2E2F-4A96-A34D-6F95A0953CB7}" destId="{55B7233C-72EC-4808-A74F-5F389C0B4ABE}" srcOrd="2" destOrd="0" presId="urn:microsoft.com/office/officeart/2005/8/layout/default"/>
    <dgm:cxn modelId="{8FBE7624-7C79-4AF9-A94A-679827E31331}" type="presParOf" srcId="{BB29B0B2-2E2F-4A96-A34D-6F95A0953CB7}" destId="{471A6CAA-7A12-40F5-8B47-AAEC73BC8659}" srcOrd="3" destOrd="0" presId="urn:microsoft.com/office/officeart/2005/8/layout/default"/>
    <dgm:cxn modelId="{DFC6B330-0AAA-4E47-9746-C57EC823BDAF}" type="presParOf" srcId="{BB29B0B2-2E2F-4A96-A34D-6F95A0953CB7}" destId="{C5450BB0-813B-4D36-B13C-238FF323790B}" srcOrd="4" destOrd="0" presId="urn:microsoft.com/office/officeart/2005/8/layout/default"/>
    <dgm:cxn modelId="{5E8D7FE2-AC14-417C-911A-9ED0BBCACE19}" type="presParOf" srcId="{BB29B0B2-2E2F-4A96-A34D-6F95A0953CB7}" destId="{5D98E412-54C5-42AA-8B04-42A128D9DA7C}" srcOrd="5" destOrd="0" presId="urn:microsoft.com/office/officeart/2005/8/layout/default"/>
    <dgm:cxn modelId="{AA0C7633-D438-4B82-A026-009340EBD5E8}" type="presParOf" srcId="{BB29B0B2-2E2F-4A96-A34D-6F95A0953CB7}" destId="{6EBD9AF0-DF4D-45A5-9624-A83B7B256E3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116B7-530D-41A8-B391-FC141E5BAD51}">
      <dsp:nvSpPr>
        <dsp:cNvPr id="0" name=""/>
        <dsp:cNvSpPr/>
      </dsp:nvSpPr>
      <dsp:spPr>
        <a:xfrm>
          <a:off x="2521" y="1025713"/>
          <a:ext cx="1800166" cy="1143105"/>
        </a:xfrm>
        <a:prstGeom prst="roundRect">
          <a:avLst>
            <a:gd name="adj" fmla="val 10000"/>
          </a:avLst>
        </a:prstGeom>
        <a:solidFill>
          <a:schemeClr val="accent1">
            <a:lumMod val="75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sp>
    <dsp:sp modelId="{18DB0432-3B83-4345-B13C-D8F800D57A75}">
      <dsp:nvSpPr>
        <dsp:cNvPr id="0" name=""/>
        <dsp:cNvSpPr/>
      </dsp:nvSpPr>
      <dsp:spPr>
        <a:xfrm>
          <a:off x="202539" y="1215730"/>
          <a:ext cx="1800166" cy="114310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a:t>Interactie met de stad</a:t>
          </a:r>
          <a:endParaRPr lang="en-US" sz="2400" kern="1200"/>
        </a:p>
      </dsp:txBody>
      <dsp:txXfrm>
        <a:off x="236019" y="1249210"/>
        <a:ext cx="1733206" cy="1076145"/>
      </dsp:txXfrm>
    </dsp:sp>
    <dsp:sp modelId="{7F191C16-8D04-4647-84DF-B71BEFA6E097}">
      <dsp:nvSpPr>
        <dsp:cNvPr id="0" name=""/>
        <dsp:cNvSpPr/>
      </dsp:nvSpPr>
      <dsp:spPr>
        <a:xfrm>
          <a:off x="2202724" y="1025713"/>
          <a:ext cx="1800166" cy="1143105"/>
        </a:xfrm>
        <a:prstGeom prst="roundRect">
          <a:avLst>
            <a:gd name="adj" fmla="val 10000"/>
          </a:avLst>
        </a:prstGeom>
        <a:solidFill>
          <a:schemeClr val="accent1">
            <a:lumMod val="75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sp>
    <dsp:sp modelId="{22A919B7-FAFE-4E78-8E4E-5E3A986A6C3E}">
      <dsp:nvSpPr>
        <dsp:cNvPr id="0" name=""/>
        <dsp:cNvSpPr/>
      </dsp:nvSpPr>
      <dsp:spPr>
        <a:xfrm>
          <a:off x="2402742" y="1215730"/>
          <a:ext cx="1800166" cy="114310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a:t>Leren &amp; ontwikkelen</a:t>
          </a:r>
          <a:endParaRPr lang="en-US" sz="2400" kern="1200"/>
        </a:p>
      </dsp:txBody>
      <dsp:txXfrm>
        <a:off x="2436222" y="1249210"/>
        <a:ext cx="1733206" cy="1076145"/>
      </dsp:txXfrm>
    </dsp:sp>
    <dsp:sp modelId="{595B739E-FE31-4712-8F63-18288CB8D35B}">
      <dsp:nvSpPr>
        <dsp:cNvPr id="0" name=""/>
        <dsp:cNvSpPr/>
      </dsp:nvSpPr>
      <dsp:spPr>
        <a:xfrm>
          <a:off x="4402927" y="1025713"/>
          <a:ext cx="1800166" cy="1143105"/>
        </a:xfrm>
        <a:prstGeom prst="roundRect">
          <a:avLst>
            <a:gd name="adj" fmla="val 10000"/>
          </a:avLst>
        </a:prstGeom>
        <a:solidFill>
          <a:schemeClr val="accent1">
            <a:lumMod val="75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sp>
    <dsp:sp modelId="{2693769C-0FCF-43D3-8D3E-5613E05B559E}">
      <dsp:nvSpPr>
        <dsp:cNvPr id="0" name=""/>
        <dsp:cNvSpPr/>
      </dsp:nvSpPr>
      <dsp:spPr>
        <a:xfrm>
          <a:off x="4602946" y="1215730"/>
          <a:ext cx="1800166" cy="114310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a:t>Borgen</a:t>
          </a:r>
          <a:endParaRPr lang="en-US" sz="2400" kern="1200"/>
        </a:p>
      </dsp:txBody>
      <dsp:txXfrm>
        <a:off x="4636426" y="1249210"/>
        <a:ext cx="1733206" cy="1076145"/>
      </dsp:txXfrm>
    </dsp:sp>
    <dsp:sp modelId="{DB9D736F-2307-40B2-BDB3-ED9F90900116}">
      <dsp:nvSpPr>
        <dsp:cNvPr id="0" name=""/>
        <dsp:cNvSpPr/>
      </dsp:nvSpPr>
      <dsp:spPr>
        <a:xfrm>
          <a:off x="6603130" y="1025713"/>
          <a:ext cx="1800166" cy="1143105"/>
        </a:xfrm>
        <a:prstGeom prst="roundRect">
          <a:avLst>
            <a:gd name="adj" fmla="val 10000"/>
          </a:avLst>
        </a:prstGeom>
        <a:solidFill>
          <a:schemeClr val="accent1">
            <a:lumMod val="75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sp>
    <dsp:sp modelId="{FA732DDC-D60C-4C58-A6D3-312B02266ED3}">
      <dsp:nvSpPr>
        <dsp:cNvPr id="0" name=""/>
        <dsp:cNvSpPr/>
      </dsp:nvSpPr>
      <dsp:spPr>
        <a:xfrm>
          <a:off x="6803149" y="1215730"/>
          <a:ext cx="1800166" cy="114310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Vertellen en beleven</a:t>
          </a:r>
          <a:endParaRPr lang="en-US" sz="2400" kern="1200" dirty="0"/>
        </a:p>
      </dsp:txBody>
      <dsp:txXfrm>
        <a:off x="6836629" y="1249210"/>
        <a:ext cx="1733206" cy="1076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8D379-F44A-493A-9318-18C4EF707019}">
      <dsp:nvSpPr>
        <dsp:cNvPr id="0" name=""/>
        <dsp:cNvSpPr/>
      </dsp:nvSpPr>
      <dsp:spPr>
        <a:xfrm>
          <a:off x="604" y="228197"/>
          <a:ext cx="2358840" cy="1415304"/>
        </a:xfrm>
        <a:prstGeom prst="rect">
          <a:avLst/>
        </a:prstGeom>
        <a:solidFill>
          <a:schemeClr val="accent1">
            <a:lumMod val="75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b="1" kern="1200" dirty="0"/>
            <a:t>Laten zien wat we doen</a:t>
          </a:r>
          <a:r>
            <a:rPr lang="nl-NL" sz="1300" kern="1200" dirty="0"/>
            <a:t>, het ‘merk’ van de </a:t>
          </a:r>
          <a:r>
            <a:rPr lang="nl-NL" sz="1300" kern="1200" dirty="0" err="1"/>
            <a:t>democratiewerkplaats</a:t>
          </a:r>
          <a:r>
            <a:rPr lang="nl-NL" sz="1300" kern="1200" dirty="0"/>
            <a:t>/het nieuwe participatiebeleid neerzetten;</a:t>
          </a:r>
          <a:endParaRPr lang="en-US" sz="1300" kern="1200" dirty="0"/>
        </a:p>
      </dsp:txBody>
      <dsp:txXfrm>
        <a:off x="604" y="228197"/>
        <a:ext cx="2358840" cy="1415304"/>
      </dsp:txXfrm>
    </dsp:sp>
    <dsp:sp modelId="{55B7233C-72EC-4808-A74F-5F389C0B4ABE}">
      <dsp:nvSpPr>
        <dsp:cNvPr id="0" name=""/>
        <dsp:cNvSpPr/>
      </dsp:nvSpPr>
      <dsp:spPr>
        <a:xfrm>
          <a:off x="2595329" y="228197"/>
          <a:ext cx="2358840" cy="1415304"/>
        </a:xfrm>
        <a:prstGeom prst="rect">
          <a:avLst/>
        </a:prstGeom>
        <a:solidFill>
          <a:schemeClr val="accent1">
            <a:lumMod val="75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b="1" kern="1200" dirty="0"/>
            <a:t>Inspirerend</a:t>
          </a:r>
          <a:r>
            <a:rPr lang="nl-NL" sz="1300" kern="1200" dirty="0"/>
            <a:t> zijn, aansluiten bij het verlangen van collega’s om verschil te maken (ook hier: samenwerken met organisatieontwikkeling);</a:t>
          </a:r>
          <a:endParaRPr lang="en-US" sz="1300" kern="1200" dirty="0"/>
        </a:p>
      </dsp:txBody>
      <dsp:txXfrm>
        <a:off x="2595329" y="228197"/>
        <a:ext cx="2358840" cy="1415304"/>
      </dsp:txXfrm>
    </dsp:sp>
    <dsp:sp modelId="{C5450BB0-813B-4D36-B13C-238FF323790B}">
      <dsp:nvSpPr>
        <dsp:cNvPr id="0" name=""/>
        <dsp:cNvSpPr/>
      </dsp:nvSpPr>
      <dsp:spPr>
        <a:xfrm>
          <a:off x="604" y="1862742"/>
          <a:ext cx="2358840" cy="1415304"/>
        </a:xfrm>
        <a:prstGeom prst="rect">
          <a:avLst/>
        </a:prstGeom>
        <a:solidFill>
          <a:schemeClr val="accent1">
            <a:lumMod val="75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Opzetten</a:t>
          </a:r>
          <a:r>
            <a:rPr lang="nl-NL" sz="1300" b="1" kern="1200" dirty="0"/>
            <a:t> kenniscafé</a:t>
          </a:r>
          <a:r>
            <a:rPr lang="nl-NL" sz="1300" kern="1200" dirty="0"/>
            <a:t>: om elkaar te vertellen over ervaringen, om te inspireren, om wat gebeurt in de stad zichtbaar te maken;</a:t>
          </a:r>
          <a:endParaRPr lang="en-US" sz="1300" kern="1200" dirty="0"/>
        </a:p>
      </dsp:txBody>
      <dsp:txXfrm>
        <a:off x="604" y="1862742"/>
        <a:ext cx="2358840" cy="1415304"/>
      </dsp:txXfrm>
    </dsp:sp>
    <dsp:sp modelId="{6EBD9AF0-DF4D-45A5-9624-A83B7B256E3D}">
      <dsp:nvSpPr>
        <dsp:cNvPr id="0" name=""/>
        <dsp:cNvSpPr/>
      </dsp:nvSpPr>
      <dsp:spPr>
        <a:xfrm>
          <a:off x="2595329" y="1879386"/>
          <a:ext cx="2358840" cy="1415304"/>
        </a:xfrm>
        <a:prstGeom prst="rect">
          <a:avLst/>
        </a:prstGeom>
        <a:solidFill>
          <a:schemeClr val="accent1">
            <a:lumMod val="75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b="1" kern="1200" dirty="0"/>
            <a:t>Initiatievensafari </a:t>
          </a:r>
          <a:r>
            <a:rPr lang="nl-NL" sz="1300" kern="1200" dirty="0"/>
            <a:t>(her)introduceren. Tocht langs initiatieven. Collega’s helpen om ‘naar buiten te gaan’. Ook verbinden aan follow-up. (bv eerst safari, dan een training, of andersom);</a:t>
          </a:r>
          <a:endParaRPr lang="en-US" sz="1300" kern="1200" dirty="0"/>
        </a:p>
      </dsp:txBody>
      <dsp:txXfrm>
        <a:off x="2595329" y="1879386"/>
        <a:ext cx="2358840" cy="14153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5ABB4AC6-8EDF-4C29-A615-E018D1AB5271}" type="datetimeFigureOut">
              <a:rPr lang="en-GB" smtClean="0"/>
              <a:t>24/02/2026</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CA5F88C8-EE1F-4232-A694-EFA894E7FA89}" type="slidenum">
              <a:rPr lang="en-GB" smtClean="0"/>
              <a:t>‹#›</a:t>
            </a:fld>
            <a:endParaRPr lang="en-GB"/>
          </a:p>
        </p:txBody>
      </p:sp>
    </p:spTree>
    <p:extLst>
      <p:ext uri="{BB962C8B-B14F-4D97-AF65-F5344CB8AC3E}">
        <p14:creationId xmlns:p14="http://schemas.microsoft.com/office/powerpoint/2010/main" val="3102123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003ED4D8-5D16-404E-8029-BF7448616B98}" type="datetimeFigureOut">
              <a:rPr lang="en-GB" smtClean="0"/>
              <a:t>24/02/2026</a:t>
            </a:fld>
            <a:endParaRPr lang="en-GB"/>
          </a:p>
        </p:txBody>
      </p:sp>
      <p:sp>
        <p:nvSpPr>
          <p:cNvPr id="4" name="Slide Image Placeholder 3"/>
          <p:cNvSpPr>
            <a:spLocks noGrp="1" noRot="1" noChangeAspect="1"/>
          </p:cNvSpPr>
          <p:nvPr>
            <p:ph type="sldImg" idx="2"/>
          </p:nvPr>
        </p:nvSpPr>
        <p:spPr>
          <a:xfrm>
            <a:off x="209550" y="809625"/>
            <a:ext cx="6249988" cy="35163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533877" y="4520645"/>
            <a:ext cx="5601334" cy="450722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97FE3D73-173F-4E1B-9E44-30DD34BBA30A}" type="slidenum">
              <a:rPr lang="en-GB" smtClean="0"/>
              <a:t>‹#›</a:t>
            </a:fld>
            <a:endParaRPr lang="en-GB"/>
          </a:p>
        </p:txBody>
      </p:sp>
    </p:spTree>
    <p:extLst>
      <p:ext uri="{BB962C8B-B14F-4D97-AF65-F5344CB8AC3E}">
        <p14:creationId xmlns:p14="http://schemas.microsoft.com/office/powerpoint/2010/main" val="686441333"/>
      </p:ext>
    </p:extLst>
  </p:cSld>
  <p:clrMap bg1="lt1" tx1="dk1" bg2="lt2" tx2="dk2" accent1="accent1" accent2="accent2" accent3="accent3" accent4="accent4" accent5="accent5" accent6="accent6" hlink="hlink" folHlink="folHlink"/>
  <p:notesStyle>
    <a:lvl1pPr marL="0" algn="l" defTabSz="779252" rtl="0" eaLnBrk="1" latinLnBrk="0" hangingPunct="1">
      <a:defRPr sz="900" kern="1200">
        <a:solidFill>
          <a:schemeClr val="tx1"/>
        </a:solidFill>
        <a:latin typeface="+mn-lt"/>
        <a:ea typeface="+mn-ea"/>
        <a:cs typeface="+mn-cs"/>
      </a:defRPr>
    </a:lvl1pPr>
    <a:lvl2pPr marL="389626" algn="l" defTabSz="779252" rtl="0" eaLnBrk="1" latinLnBrk="0" hangingPunct="1">
      <a:defRPr sz="900" kern="1200">
        <a:solidFill>
          <a:schemeClr val="tx1"/>
        </a:solidFill>
        <a:latin typeface="+mn-lt"/>
        <a:ea typeface="+mn-ea"/>
        <a:cs typeface="+mn-cs"/>
      </a:defRPr>
    </a:lvl2pPr>
    <a:lvl3pPr marL="779252" algn="l" defTabSz="779252" rtl="0" eaLnBrk="1" latinLnBrk="0" hangingPunct="1">
      <a:defRPr sz="900" kern="1200">
        <a:solidFill>
          <a:schemeClr val="tx1"/>
        </a:solidFill>
        <a:latin typeface="+mn-lt"/>
        <a:ea typeface="+mn-ea"/>
        <a:cs typeface="+mn-cs"/>
      </a:defRPr>
    </a:lvl3pPr>
    <a:lvl4pPr marL="1168878" algn="l" defTabSz="779252" rtl="0" eaLnBrk="1" latinLnBrk="0" hangingPunct="1">
      <a:defRPr sz="900" kern="1200">
        <a:solidFill>
          <a:schemeClr val="tx1"/>
        </a:solidFill>
        <a:latin typeface="+mn-lt"/>
        <a:ea typeface="+mn-ea"/>
        <a:cs typeface="+mn-cs"/>
      </a:defRPr>
    </a:lvl4pPr>
    <a:lvl5pPr marL="1558503" algn="l" defTabSz="779252" rtl="0" eaLnBrk="1" latinLnBrk="0" hangingPunct="1">
      <a:defRPr sz="9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07963" y="808038"/>
            <a:ext cx="6253162" cy="3517900"/>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97FE3D73-173F-4E1B-9E44-30DD34BBA30A}" type="slidenum">
              <a:rPr lang="en-GB" smtClean="0"/>
              <a:t>1</a:t>
            </a:fld>
            <a:endParaRPr lang="en-GB"/>
          </a:p>
        </p:txBody>
      </p:sp>
    </p:spTree>
    <p:extLst>
      <p:ext uri="{BB962C8B-B14F-4D97-AF65-F5344CB8AC3E}">
        <p14:creationId xmlns:p14="http://schemas.microsoft.com/office/powerpoint/2010/main" val="334486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07963" y="808038"/>
            <a:ext cx="6253162" cy="3517900"/>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97FE3D73-173F-4E1B-9E44-30DD34BBA30A}" type="slidenum">
              <a:rPr lang="en-GB" smtClean="0"/>
              <a:t>5</a:t>
            </a:fld>
            <a:endParaRPr lang="en-GB"/>
          </a:p>
        </p:txBody>
      </p:sp>
    </p:spTree>
    <p:extLst>
      <p:ext uri="{BB962C8B-B14F-4D97-AF65-F5344CB8AC3E}">
        <p14:creationId xmlns:p14="http://schemas.microsoft.com/office/powerpoint/2010/main" val="7905885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oleObject" Target="../embeddings/oleObject2.bin"/><Relationship Id="rId11" Type="http://schemas.openxmlformats.org/officeDocument/2006/relationships/image" Target="../media/image6.png"/><Relationship Id="rId5" Type="http://schemas.openxmlformats.org/officeDocument/2006/relationships/image" Target="../media/image2.emf"/><Relationship Id="rId10" Type="http://schemas.openxmlformats.org/officeDocument/2006/relationships/image" Target="../media/image5.jpeg"/><Relationship Id="rId4" Type="http://schemas.openxmlformats.org/officeDocument/2006/relationships/slideMaster" Target="../slideMasters/slideMaster1.xml"/><Relationship Id="rId9"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4.xml"/><Relationship Id="rId7" Type="http://schemas.openxmlformats.org/officeDocument/2006/relationships/image" Target="../media/image8.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4.emf"/><Relationship Id="rId10" Type="http://schemas.openxmlformats.org/officeDocument/2006/relationships/image" Target="../media/image11.png"/><Relationship Id="rId4" Type="http://schemas.openxmlformats.org/officeDocument/2006/relationships/slideMaster" Target="../slideMasters/slideMaster1.xml"/><Relationship Id="rId9"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7.xml"/><Relationship Id="rId7" Type="http://schemas.openxmlformats.org/officeDocument/2006/relationships/image" Target="../media/image5.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emf"/><Relationship Id="rId5" Type="http://schemas.openxmlformats.org/officeDocument/2006/relationships/image" Target="../media/image13.png"/><Relationship Id="rId4" Type="http://schemas.openxmlformats.org/officeDocument/2006/relationships/slideMaster" Target="../slideMasters/slideMaster1.xml"/><Relationship Id="rId9"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8.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11" Type="http://schemas.openxmlformats.org/officeDocument/2006/relationships/image" Target="../media/image6.png"/><Relationship Id="rId5" Type="http://schemas.openxmlformats.org/officeDocument/2006/relationships/image" Target="../media/image2.emf"/><Relationship Id="rId10" Type="http://schemas.openxmlformats.org/officeDocument/2006/relationships/image" Target="../media/image5.jpeg"/><Relationship Id="rId4" Type="http://schemas.openxmlformats.org/officeDocument/2006/relationships/slideMaster" Target="../slideMasters/slideMaster1.xml"/><Relationship Id="rId9"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oleObject" Target="../embeddings/oleObject2.bin"/><Relationship Id="rId11" Type="http://schemas.openxmlformats.org/officeDocument/2006/relationships/image" Target="../media/image6.png"/><Relationship Id="rId5" Type="http://schemas.openxmlformats.org/officeDocument/2006/relationships/image" Target="../media/image2.emf"/><Relationship Id="rId10" Type="http://schemas.openxmlformats.org/officeDocument/2006/relationships/image" Target="../media/image5.jpeg"/><Relationship Id="rId4" Type="http://schemas.openxmlformats.org/officeDocument/2006/relationships/slideMaster" Target="../slideMasters/slideMaster1.xml"/><Relationship Id="rId9"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1">
    <p:bg>
      <p:bgPr>
        <a:solidFill>
          <a:schemeClr val="accent6"/>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0A58C90-95CA-4915-9327-82B1A4E121E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911" r="1" b="-2933"/>
          <a:stretch/>
        </p:blipFill>
        <p:spPr>
          <a:xfrm>
            <a:off x="1252538" y="0"/>
            <a:ext cx="542009" cy="692944"/>
          </a:xfrm>
          <a:prstGeom prst="rect">
            <a:avLst/>
          </a:prstGeom>
          <a:solidFill>
            <a:schemeClr val="bg1"/>
          </a:solidFill>
        </p:spPr>
      </p:pic>
      <p:sp>
        <p:nvSpPr>
          <p:cNvPr id="29" name="Picture Placeholder 28">
            <a:extLst>
              <a:ext uri="{FF2B5EF4-FFF2-40B4-BE49-F238E27FC236}">
                <a16:creationId xmlns:a16="http://schemas.microsoft.com/office/drawing/2014/main" id="{85025A15-39EB-498F-A450-673BFD6A13C5}"/>
              </a:ext>
            </a:extLst>
          </p:cNvPr>
          <p:cNvSpPr>
            <a:spLocks noGrp="1"/>
          </p:cNvSpPr>
          <p:nvPr>
            <p:ph type="pic" sz="quarter" idx="10" hasCustomPrompt="1"/>
          </p:nvPr>
        </p:nvSpPr>
        <p:spPr>
          <a:xfrm>
            <a:off x="0" y="0"/>
            <a:ext cx="1794547" cy="5143500"/>
          </a:xfrm>
          <a:custGeom>
            <a:avLst/>
            <a:gdLst>
              <a:gd name="connsiteX0" fmla="*/ 0 w 1794547"/>
              <a:gd name="connsiteY0" fmla="*/ 0 h 5143500"/>
              <a:gd name="connsiteX1" fmla="*/ 1272547 w 1794547"/>
              <a:gd name="connsiteY1" fmla="*/ 0 h 5143500"/>
              <a:gd name="connsiteX2" fmla="*/ 1272547 w 1794547"/>
              <a:gd name="connsiteY2" fmla="*/ 673200 h 5143500"/>
              <a:gd name="connsiteX3" fmla="*/ 1794547 w 1794547"/>
              <a:gd name="connsiteY3" fmla="*/ 673200 h 5143500"/>
              <a:gd name="connsiteX4" fmla="*/ 1794547 w 1794547"/>
              <a:gd name="connsiteY4" fmla="*/ 5143500 h 5143500"/>
              <a:gd name="connsiteX5" fmla="*/ 0 w 1794547"/>
              <a:gd name="connsiteY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47" h="5143500">
                <a:moveTo>
                  <a:pt x="0" y="0"/>
                </a:moveTo>
                <a:lnTo>
                  <a:pt x="1272547" y="0"/>
                </a:lnTo>
                <a:lnTo>
                  <a:pt x="1272547" y="673200"/>
                </a:lnTo>
                <a:lnTo>
                  <a:pt x="1794547" y="673200"/>
                </a:lnTo>
                <a:lnTo>
                  <a:pt x="1794547" y="5143500"/>
                </a:lnTo>
                <a:lnTo>
                  <a:pt x="0" y="5143500"/>
                </a:lnTo>
                <a:close/>
              </a:path>
            </a:pathLst>
          </a:custGeom>
          <a:solidFill>
            <a:schemeClr val="bg1">
              <a:lumMod val="95000"/>
            </a:schemeClr>
          </a:solidFill>
        </p:spPr>
        <p:txBody>
          <a:bodyPr wrap="square" bIns="900000" anchor="ctr" anchorCtr="0">
            <a:noAutofit/>
          </a:bodyPr>
          <a:lstStyle>
            <a:lvl1pPr marL="0" indent="0" algn="ctr">
              <a:buFont typeface="Arial" panose="020B0604020202020204" pitchFamily="34" charset="0"/>
              <a:buNone/>
              <a:defRPr sz="1400" baseline="0"/>
            </a:lvl1pPr>
          </a:lstStyle>
          <a:p>
            <a:r>
              <a:rPr lang="nl-NL" dirty="0"/>
              <a:t>Klik icoon om afbeelding in te voegen</a:t>
            </a:r>
          </a:p>
        </p:txBody>
      </p:sp>
      <p:graphicFrame>
        <p:nvGraphicFramePr>
          <p:cNvPr id="7" name="Object 6" hidden="1">
            <a:extLst>
              <a:ext uri="{FF2B5EF4-FFF2-40B4-BE49-F238E27FC236}">
                <a16:creationId xmlns:a16="http://schemas.microsoft.com/office/drawing/2014/main" id="{0A039223-7AC3-4DA1-B3F8-69D1AE5FEA70}"/>
              </a:ext>
            </a:extLst>
          </p:cNvPr>
          <p:cNvGraphicFramePr>
            <a:graphicFrameLocks noChangeAspect="1"/>
          </p:cNvGraphicFramePr>
          <p:nvPr userDrawn="1">
            <p:custDataLst>
              <p:tags r:id="rId1"/>
            </p:custDataLst>
            <p:extLst>
              <p:ext uri="{D42A27DB-BD31-4B8C-83A1-F6EECF244321}">
                <p14:modId xmlns:p14="http://schemas.microsoft.com/office/powerpoint/2010/main" val="1225252333"/>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6" imgW="338" imgH="337" progId="TCLayout.ActiveDocument.1">
                  <p:embed/>
                </p:oleObj>
              </mc:Choice>
              <mc:Fallback>
                <p:oleObj name="think-cell Slide" r:id="rId6" imgW="338" imgH="337" progId="TCLayout.ActiveDocument.1">
                  <p:embed/>
                  <p:pic>
                    <p:nvPicPr>
                      <p:cNvPr id="7" name="Object 6" hidden="1">
                        <a:extLst>
                          <a:ext uri="{FF2B5EF4-FFF2-40B4-BE49-F238E27FC236}">
                            <a16:creationId xmlns:a16="http://schemas.microsoft.com/office/drawing/2014/main" id="{0A039223-7AC3-4DA1-B3F8-69D1AE5FEA70}"/>
                          </a:ext>
                        </a:extLst>
                      </p:cNvPr>
                      <p:cNvPicPr/>
                      <p:nvPr/>
                    </p:nvPicPr>
                    <p:blipFill>
                      <a:blip r:embed="rId7"/>
                      <a:stretch>
                        <a:fillRect/>
                      </a:stretch>
                    </p:blipFill>
                    <p:spPr>
                      <a:xfrm>
                        <a:off x="1466" y="1192"/>
                        <a:ext cx="1465" cy="1190"/>
                      </a:xfrm>
                      <a:prstGeom prst="rect">
                        <a:avLst/>
                      </a:prstGeom>
                    </p:spPr>
                  </p:pic>
                </p:oleObj>
              </mc:Fallback>
            </mc:AlternateContent>
          </a:graphicData>
        </a:graphic>
      </p:graphicFrame>
      <p:sp>
        <p:nvSpPr>
          <p:cNvPr id="11" name="Ondertitel 2">
            <a:extLst>
              <a:ext uri="{FF2B5EF4-FFF2-40B4-BE49-F238E27FC236}">
                <a16:creationId xmlns:a16="http://schemas.microsoft.com/office/drawing/2014/main" id="{83E37637-322F-4835-A370-9FCF1000BF1C}"/>
              </a:ext>
            </a:extLst>
          </p:cNvPr>
          <p:cNvSpPr>
            <a:spLocks noGrp="1"/>
          </p:cNvSpPr>
          <p:nvPr>
            <p:ph type="subTitle" idx="1" hasCustomPrompt="1"/>
          </p:nvPr>
        </p:nvSpPr>
        <p:spPr>
          <a:xfrm>
            <a:off x="5723793" y="133848"/>
            <a:ext cx="3134458" cy="139846"/>
          </a:xfrm>
        </p:spPr>
        <p:txBody>
          <a:bodyPr wrap="square">
            <a:spAutoFit/>
          </a:bodyPr>
          <a:lstStyle>
            <a:lvl1pPr marL="0" indent="0" algn="l">
              <a:buNone/>
              <a:defRPr sz="900">
                <a:solidFill>
                  <a:schemeClr val="tx1"/>
                </a:solidFill>
                <a:latin typeface="+mj-lt"/>
              </a:defRPr>
            </a:lvl1pPr>
            <a:lvl2pPr marL="389626" indent="0" algn="ctr">
              <a:buNone/>
              <a:defRPr sz="1700"/>
            </a:lvl2pPr>
            <a:lvl3pPr marL="779252" indent="0" algn="ctr">
              <a:buNone/>
              <a:defRPr sz="1500"/>
            </a:lvl3pPr>
            <a:lvl4pPr marL="1168878" indent="0" algn="ctr">
              <a:buNone/>
              <a:defRPr sz="1400"/>
            </a:lvl4pPr>
            <a:lvl5pPr marL="1558503" indent="0" algn="ctr">
              <a:buNone/>
              <a:defRPr sz="1400"/>
            </a:lvl5pPr>
            <a:lvl6pPr marL="1948129" indent="0" algn="ctr">
              <a:buNone/>
              <a:defRPr sz="1400"/>
            </a:lvl6pPr>
            <a:lvl7pPr marL="2337755" indent="0" algn="ctr">
              <a:buNone/>
              <a:defRPr sz="1400"/>
            </a:lvl7pPr>
            <a:lvl8pPr marL="2727381" indent="0" algn="ctr">
              <a:buNone/>
              <a:defRPr sz="1400"/>
            </a:lvl8pPr>
            <a:lvl9pPr marL="3117007" indent="0" algn="ctr">
              <a:buNone/>
              <a:defRPr sz="1400"/>
            </a:lvl9pPr>
          </a:lstStyle>
          <a:p>
            <a:r>
              <a:rPr lang="nl-NL" dirty="0"/>
              <a:t>Datum</a:t>
            </a:r>
          </a:p>
        </p:txBody>
      </p:sp>
      <p:sp>
        <p:nvSpPr>
          <p:cNvPr id="12" name="Text Placeholder 17"/>
          <p:cNvSpPr>
            <a:spLocks noGrp="1"/>
          </p:cNvSpPr>
          <p:nvPr>
            <p:ph type="body" sz="quarter" idx="11" hasCustomPrompt="1"/>
          </p:nvPr>
        </p:nvSpPr>
        <p:spPr>
          <a:xfrm>
            <a:off x="5723792" y="628440"/>
            <a:ext cx="3133662" cy="139846"/>
          </a:xfrm>
        </p:spPr>
        <p:txBody>
          <a:bodyPr>
            <a:spAutoFit/>
          </a:bodyPr>
          <a:lstStyle>
            <a:lvl1pPr marL="0" indent="0">
              <a:lnSpc>
                <a:spcPct val="110000"/>
              </a:lnSpc>
              <a:buFont typeface="Arial" panose="020B0604020202020204" pitchFamily="34" charset="0"/>
              <a:buNone/>
              <a:defRPr sz="900">
                <a:latin typeface="+mj-lt"/>
              </a:defRPr>
            </a:lvl1pPr>
          </a:lstStyle>
          <a:p>
            <a:pPr lvl="0"/>
            <a:r>
              <a:rPr lang="nl-NL" dirty="0"/>
              <a:t>Naam</a:t>
            </a:r>
          </a:p>
        </p:txBody>
      </p:sp>
      <p:sp>
        <p:nvSpPr>
          <p:cNvPr id="14" name="Text Placeholder 17"/>
          <p:cNvSpPr>
            <a:spLocks noGrp="1"/>
          </p:cNvSpPr>
          <p:nvPr>
            <p:ph type="body" sz="quarter" idx="12" hasCustomPrompt="1"/>
          </p:nvPr>
        </p:nvSpPr>
        <p:spPr>
          <a:xfrm>
            <a:off x="5723792" y="299450"/>
            <a:ext cx="3133662" cy="139846"/>
          </a:xfrm>
        </p:spPr>
        <p:txBody>
          <a:bodyPr>
            <a:spAutoFit/>
          </a:bodyPr>
          <a:lstStyle>
            <a:lvl1pPr marL="0" indent="0">
              <a:lnSpc>
                <a:spcPct val="110000"/>
              </a:lnSpc>
              <a:buFont typeface="Arial" panose="020B0604020202020204" pitchFamily="34" charset="0"/>
              <a:buNone/>
              <a:defRPr sz="900">
                <a:latin typeface="+mj-lt"/>
              </a:defRPr>
            </a:lvl1pPr>
          </a:lstStyle>
          <a:p>
            <a:pPr lvl="0"/>
            <a:r>
              <a:rPr lang="nl-NL" dirty="0"/>
              <a:t>Afdeling</a:t>
            </a:r>
          </a:p>
        </p:txBody>
      </p:sp>
      <p:pic>
        <p:nvPicPr>
          <p:cNvPr id="16" name="Picture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02269" y="0"/>
            <a:ext cx="1193448" cy="672534"/>
          </a:xfrm>
          <a:prstGeom prst="rect">
            <a:avLst/>
          </a:prstGeom>
        </p:spPr>
      </p:pic>
      <p:grpSp>
        <p:nvGrpSpPr>
          <p:cNvPr id="17" name="Group 16">
            <a:extLst>
              <a:ext uri="{FF2B5EF4-FFF2-40B4-BE49-F238E27FC236}">
                <a16:creationId xmlns:a16="http://schemas.microsoft.com/office/drawing/2014/main" id="{2E96F3CB-976A-41DC-8430-B14E548305FB}"/>
              </a:ext>
            </a:extLst>
          </p:cNvPr>
          <p:cNvGrpSpPr/>
          <p:nvPr userDrawn="1"/>
        </p:nvGrpSpPr>
        <p:grpSpPr>
          <a:xfrm>
            <a:off x="-1566056" y="0"/>
            <a:ext cx="1439056" cy="3127673"/>
            <a:chOff x="-1511626" y="5308834"/>
            <a:chExt cx="1439056" cy="3127673"/>
          </a:xfrm>
        </p:grpSpPr>
        <p:sp>
          <p:nvSpPr>
            <p:cNvPr id="18" name="Content Placeholder 6">
              <a:extLst>
                <a:ext uri="{FF2B5EF4-FFF2-40B4-BE49-F238E27FC236}">
                  <a16:creationId xmlns:a16="http://schemas.microsoft.com/office/drawing/2014/main" id="{215A4B46-C80B-4D98-8A73-C1FB69B4C65E}"/>
                </a:ext>
              </a:extLst>
            </p:cNvPr>
            <p:cNvSpPr txBox="1">
              <a:spLocks/>
            </p:cNvSpPr>
            <p:nvPr userDrawn="1">
              <p:custDataLst>
                <p:tags r:id="rId3"/>
              </p:custDataLst>
            </p:nvPr>
          </p:nvSpPr>
          <p:spPr>
            <a:xfrm>
              <a:off x="-1511626" y="5308834"/>
              <a:ext cx="1439056" cy="507831"/>
            </a:xfrm>
            <a:prstGeom prst="rect">
              <a:avLst/>
            </a:prstGeom>
          </p:spPr>
          <p:txBody>
            <a:bodyPr wrap="square" lIns="0" tIns="0" rIns="0" bIns="0">
              <a:spAutoFit/>
            </a:bodyPr>
            <a:lstStyle>
              <a:defPPr>
                <a:defRPr lang="nl-NL"/>
              </a:defPPr>
              <a:lvl1pPr marL="0" lvl="0" indent="0" defTabSz="914400" eaLnBrk="1" latinLnBrk="0" hangingPunct="1">
                <a:lnSpc>
                  <a:spcPct val="120000"/>
                </a:lnSpc>
                <a:spcBef>
                  <a:spcPts val="0"/>
                </a:spcBef>
                <a:buSzPct val="80000"/>
                <a:buFontTx/>
                <a:buNone/>
                <a:defRPr sz="1000">
                  <a:solidFill>
                    <a:schemeClr val="tx2"/>
                  </a:solidFill>
                  <a:latin typeface="+mn-lt"/>
                  <a:cs typeface="+mn-cs"/>
                </a:defRPr>
              </a:lvl1pPr>
              <a:lvl2pPr marL="447675" indent="-177800" defTabSz="914400" eaLnBrk="1" latinLnBrk="0" hangingPunct="1">
                <a:lnSpc>
                  <a:spcPct val="120000"/>
                </a:lnSpc>
                <a:spcBef>
                  <a:spcPts val="0"/>
                </a:spcBef>
                <a:buFont typeface="Arial" pitchFamily="34" charset="0"/>
                <a:buChar char="•"/>
                <a:defRPr sz="1000">
                  <a:solidFill>
                    <a:schemeClr val="tx2"/>
                  </a:solidFill>
                  <a:latin typeface="+mn-lt"/>
                  <a:cs typeface="+mn-cs"/>
                </a:defRPr>
              </a:lvl2pPr>
              <a:lvl3pPr marL="628650" indent="-180975" defTabSz="914400" eaLnBrk="1" latinLnBrk="0" hangingPunct="1">
                <a:lnSpc>
                  <a:spcPct val="120000"/>
                </a:lnSpc>
                <a:spcBef>
                  <a:spcPts val="0"/>
                </a:spcBef>
                <a:buFont typeface="Verdana" pitchFamily="34" charset="0"/>
                <a:buChar char="-"/>
                <a:defRPr sz="1000">
                  <a:solidFill>
                    <a:schemeClr val="tx2"/>
                  </a:solidFill>
                  <a:latin typeface="+mn-lt"/>
                  <a:cs typeface="+mn-cs"/>
                </a:defRPr>
              </a:lvl3pPr>
              <a:lvl4pPr marL="806450" indent="-177800" defTabSz="914400" eaLnBrk="1" latinLnBrk="0" hangingPunct="1">
                <a:lnSpc>
                  <a:spcPct val="120000"/>
                </a:lnSpc>
                <a:spcBef>
                  <a:spcPts val="0"/>
                </a:spcBef>
                <a:buFont typeface="Verdana" pitchFamily="34" charset="0"/>
                <a:buChar char="·"/>
                <a:defRPr sz="1000">
                  <a:solidFill>
                    <a:schemeClr val="tx2"/>
                  </a:solidFill>
                  <a:latin typeface="+mn-lt"/>
                  <a:cs typeface="+mn-cs"/>
                </a:defRPr>
              </a:lvl4pPr>
              <a:lvl5pPr marL="2057400" indent="-228600" defTabSz="914400" eaLnBrk="1" latinLnBrk="0" hangingPunct="1">
                <a:lnSpc>
                  <a:spcPct val="120000"/>
                </a:lnSpc>
                <a:spcBef>
                  <a:spcPts val="0"/>
                </a:spcBef>
                <a:buFont typeface="Arial" pitchFamily="34" charset="0"/>
                <a:buChar char="»"/>
                <a:defRPr sz="1000">
                  <a:solidFill>
                    <a:schemeClr val="tx2"/>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lvl="0">
                <a:lnSpc>
                  <a:spcPct val="110000"/>
                </a:lnSpc>
              </a:pPr>
              <a:r>
                <a:rPr lang="nl-NL" sz="1000" b="1" noProof="0" dirty="0">
                  <a:solidFill>
                    <a:schemeClr val="tx1"/>
                  </a:solidFill>
                </a:rPr>
                <a:t>De blauwe achtergrondkleur aanpassen:</a:t>
              </a:r>
            </a:p>
          </p:txBody>
        </p:sp>
        <p:sp>
          <p:nvSpPr>
            <p:cNvPr id="19" name="Content Placeholder 4">
              <a:extLst>
                <a:ext uri="{FF2B5EF4-FFF2-40B4-BE49-F238E27FC236}">
                  <a16:creationId xmlns:a16="http://schemas.microsoft.com/office/drawing/2014/main" id="{4CABDC76-71F4-45BB-B4E0-1729AF8B44CD}"/>
                </a:ext>
              </a:extLst>
            </p:cNvPr>
            <p:cNvSpPr txBox="1">
              <a:spLocks/>
            </p:cNvSpPr>
            <p:nvPr userDrawn="1"/>
          </p:nvSpPr>
          <p:spPr>
            <a:xfrm>
              <a:off x="-1511626" y="5890732"/>
              <a:ext cx="1439056" cy="923330"/>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9"/>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Tx/>
                <a:buNone/>
              </a:pPr>
              <a:r>
                <a:rPr lang="nl-NL" sz="1000" noProof="0" dirty="0">
                  <a:solidFill>
                    <a:schemeClr val="tx1"/>
                  </a:solidFill>
                  <a:latin typeface="+mn-lt"/>
                </a:rPr>
                <a:t>Klik met de </a:t>
              </a:r>
              <a:r>
                <a:rPr lang="nl-NL" sz="1000" noProof="0" dirty="0" err="1">
                  <a:solidFill>
                    <a:schemeClr val="tx1"/>
                  </a:solidFill>
                  <a:latin typeface="+mn-lt"/>
                </a:rPr>
                <a:t>rechter-muisknop</a:t>
              </a:r>
              <a:r>
                <a:rPr lang="nl-NL" sz="1000" noProof="0" dirty="0">
                  <a:solidFill>
                    <a:schemeClr val="tx1"/>
                  </a:solidFill>
                  <a:latin typeface="+mn-lt"/>
                </a:rPr>
                <a:t> op de blauwe achtergrond en kies voor </a:t>
              </a:r>
              <a:r>
                <a:rPr lang="nl-NL" sz="1000" b="0" noProof="0" dirty="0">
                  <a:solidFill>
                    <a:schemeClr val="tx1"/>
                  </a:solidFill>
                  <a:latin typeface="+mn-lt"/>
                </a:rPr>
                <a:t>Achtergrond opmaken</a:t>
              </a:r>
            </a:p>
          </p:txBody>
        </p:sp>
        <p:sp>
          <p:nvSpPr>
            <p:cNvPr id="20" name="Content Placeholder 4">
              <a:extLst>
                <a:ext uri="{FF2B5EF4-FFF2-40B4-BE49-F238E27FC236}">
                  <a16:creationId xmlns:a16="http://schemas.microsoft.com/office/drawing/2014/main" id="{0AB11A8E-6EAA-4FA5-8B22-68B7A9628500}"/>
                </a:ext>
              </a:extLst>
            </p:cNvPr>
            <p:cNvSpPr txBox="1">
              <a:spLocks/>
            </p:cNvSpPr>
            <p:nvPr userDrawn="1"/>
          </p:nvSpPr>
          <p:spPr>
            <a:xfrm>
              <a:off x="-1511626" y="7715669"/>
              <a:ext cx="1439056" cy="720838"/>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9"/>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Tx/>
                <a:buNone/>
              </a:pPr>
              <a:r>
                <a:rPr lang="nl-NL" sz="1000" noProof="0" dirty="0">
                  <a:solidFill>
                    <a:schemeClr val="tx1"/>
                  </a:solidFill>
                  <a:latin typeface="+mn-lt"/>
                </a:rPr>
                <a:t>Kies onder </a:t>
              </a:r>
              <a:r>
                <a:rPr lang="nl-NL" sz="1000" b="0" noProof="0" dirty="0">
                  <a:solidFill>
                    <a:schemeClr val="tx1"/>
                  </a:solidFill>
                  <a:latin typeface="+mn-lt"/>
                </a:rPr>
                <a:t>Opvulling</a:t>
              </a:r>
              <a:r>
                <a:rPr lang="nl-NL" sz="1000" noProof="0" dirty="0">
                  <a:solidFill>
                    <a:schemeClr val="tx1"/>
                  </a:solidFill>
                  <a:latin typeface="+mn-lt"/>
                </a:rPr>
                <a:t> uit de Themakleuren een andere kleur.</a:t>
              </a:r>
            </a:p>
            <a:p>
              <a:pPr marL="0" marR="0" indent="0" algn="l" defTabSz="914400" rtl="0" eaLnBrk="1" fontAlgn="auto" latinLnBrk="0" hangingPunct="1">
                <a:lnSpc>
                  <a:spcPct val="120000"/>
                </a:lnSpc>
                <a:spcBef>
                  <a:spcPts val="0"/>
                </a:spcBef>
                <a:spcAft>
                  <a:spcPts val="0"/>
                </a:spcAft>
                <a:buClrTx/>
                <a:buSzPct val="80000"/>
                <a:buFontTx/>
                <a:buNone/>
                <a:tabLst/>
                <a:defRPr/>
              </a:pPr>
              <a:r>
                <a:rPr lang="nl-NL" sz="1000" b="0" noProof="0" dirty="0">
                  <a:solidFill>
                    <a:schemeClr val="tx1"/>
                  </a:solidFill>
                  <a:latin typeface="+mn-lt"/>
                </a:rPr>
                <a:t>Klik</a:t>
              </a:r>
              <a:r>
                <a:rPr lang="nl-NL" sz="1000" b="0" baseline="0" noProof="0" dirty="0">
                  <a:solidFill>
                    <a:schemeClr val="tx1"/>
                  </a:solidFill>
                  <a:latin typeface="+mn-lt"/>
                </a:rPr>
                <a:t> op </a:t>
              </a:r>
              <a:r>
                <a:rPr lang="nl-NL" sz="1000" b="1" baseline="0" noProof="0" dirty="0">
                  <a:solidFill>
                    <a:schemeClr val="tx1"/>
                  </a:solidFill>
                  <a:latin typeface="+mn-lt"/>
                </a:rPr>
                <a:t>Sluiten.</a:t>
              </a:r>
              <a:endParaRPr lang="nl-NL" sz="1000" b="1" noProof="0" dirty="0">
                <a:solidFill>
                  <a:schemeClr val="tx1"/>
                </a:solidFill>
                <a:latin typeface="+mn-lt"/>
              </a:endParaRPr>
            </a:p>
          </p:txBody>
        </p:sp>
        <p:grpSp>
          <p:nvGrpSpPr>
            <p:cNvPr id="21" name="Groep 14">
              <a:extLst>
                <a:ext uri="{FF2B5EF4-FFF2-40B4-BE49-F238E27FC236}">
                  <a16:creationId xmlns:a16="http://schemas.microsoft.com/office/drawing/2014/main" id="{9A79D2D1-60D4-42B7-A4CA-D457EF257012}"/>
                </a:ext>
              </a:extLst>
            </p:cNvPr>
            <p:cNvGrpSpPr>
              <a:grpSpLocks noChangeAspect="1"/>
            </p:cNvGrpSpPr>
            <p:nvPr userDrawn="1"/>
          </p:nvGrpSpPr>
          <p:grpSpPr>
            <a:xfrm>
              <a:off x="-1511626" y="6884731"/>
              <a:ext cx="869136" cy="742507"/>
              <a:chOff x="7059203" y="1682750"/>
              <a:chExt cx="1746146" cy="1491740"/>
            </a:xfrm>
          </p:grpSpPr>
          <p:pic>
            <p:nvPicPr>
              <p:cNvPr id="22" name="Picture 2" descr="Achtergrond opmaken">
                <a:extLst>
                  <a:ext uri="{FF2B5EF4-FFF2-40B4-BE49-F238E27FC236}">
                    <a16:creationId xmlns:a16="http://schemas.microsoft.com/office/drawing/2014/main" id="{070DA049-CDD4-44E9-A506-EB6BDB8A630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59203" y="1682750"/>
                <a:ext cx="1746146" cy="1491740"/>
              </a:xfrm>
              <a:prstGeom prst="rect">
                <a:avLst/>
              </a:prstGeom>
              <a:effectLst>
                <a:outerShdw blurRad="63500" sx="102000" sy="102000" algn="ct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Afbeelding 17">
                <a:extLst>
                  <a:ext uri="{FF2B5EF4-FFF2-40B4-BE49-F238E27FC236}">
                    <a16:creationId xmlns:a16="http://schemas.microsoft.com/office/drawing/2014/main" id="{6CEF6E46-9EB2-4AFF-A4F2-363B1832A442}"/>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p:blipFill>
            <p:spPr>
              <a:xfrm>
                <a:off x="7755731" y="2414762"/>
                <a:ext cx="532800" cy="358960"/>
              </a:xfrm>
              <a:prstGeom prst="rect">
                <a:avLst/>
              </a:prstGeom>
              <a:effectLst/>
            </p:spPr>
          </p:pic>
        </p:grpSp>
      </p:grpSp>
      <p:grpSp>
        <p:nvGrpSpPr>
          <p:cNvPr id="24" name="Group 23">
            <a:extLst>
              <a:ext uri="{FF2B5EF4-FFF2-40B4-BE49-F238E27FC236}">
                <a16:creationId xmlns:a16="http://schemas.microsoft.com/office/drawing/2014/main" id="{B9104C32-E70E-415A-88DF-2A3B99E3D15D}"/>
              </a:ext>
            </a:extLst>
          </p:cNvPr>
          <p:cNvGrpSpPr/>
          <p:nvPr userDrawn="1"/>
        </p:nvGrpSpPr>
        <p:grpSpPr>
          <a:xfrm>
            <a:off x="9245433" y="3318280"/>
            <a:ext cx="1353898" cy="442940"/>
            <a:chOff x="7661273" y="6868746"/>
            <a:chExt cx="1353898" cy="442940"/>
          </a:xfrm>
        </p:grpSpPr>
        <p:cxnSp>
          <p:nvCxnSpPr>
            <p:cNvPr id="25" name="Straight Connector 24">
              <a:extLst>
                <a:ext uri="{FF2B5EF4-FFF2-40B4-BE49-F238E27FC236}">
                  <a16:creationId xmlns:a16="http://schemas.microsoft.com/office/drawing/2014/main" id="{606D21E7-0B29-4FBB-AE73-1D7CD071FBD6}"/>
                </a:ext>
              </a:extLst>
            </p:cNvPr>
            <p:cNvCxnSpPr>
              <a:cxnSpLocks/>
            </p:cNvCxnSpPr>
            <p:nvPr userDrawn="1"/>
          </p:nvCxnSpPr>
          <p:spPr>
            <a:xfrm>
              <a:off x="7661273" y="6868746"/>
              <a:ext cx="1340985"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Content Placeholder 6">
              <a:extLst>
                <a:ext uri="{FF2B5EF4-FFF2-40B4-BE49-F238E27FC236}">
                  <a16:creationId xmlns:a16="http://schemas.microsoft.com/office/drawing/2014/main" id="{4D9B872D-C1EA-4DDE-ADD5-C98B64112665}"/>
                </a:ext>
              </a:extLst>
            </p:cNvPr>
            <p:cNvSpPr txBox="1">
              <a:spLocks/>
            </p:cNvSpPr>
            <p:nvPr userDrawn="1">
              <p:custDataLst>
                <p:tags r:id="rId2"/>
              </p:custDataLst>
            </p:nvPr>
          </p:nvSpPr>
          <p:spPr>
            <a:xfrm>
              <a:off x="7661273" y="6956204"/>
              <a:ext cx="1353898" cy="355482"/>
            </a:xfrm>
            <a:prstGeom prst="rect">
              <a:avLst/>
            </a:prstGeom>
          </p:spPr>
          <p:txBody>
            <a:bodyPr wrap="square" lIns="0" tIns="0" rIns="0" bIns="0">
              <a:spAutoFit/>
            </a:bodyPr>
            <a:lstStyle>
              <a:defPPr>
                <a:defRPr lang="nl-NL"/>
              </a:defPPr>
              <a:lvl1pPr marL="0" lvl="0" indent="0" defTabSz="914400" eaLnBrk="1" latinLnBrk="0" hangingPunct="1">
                <a:lnSpc>
                  <a:spcPct val="120000"/>
                </a:lnSpc>
                <a:spcBef>
                  <a:spcPts val="0"/>
                </a:spcBef>
                <a:buSzPct val="80000"/>
                <a:buFontTx/>
                <a:buNone/>
                <a:defRPr sz="1000">
                  <a:solidFill>
                    <a:schemeClr val="tx2"/>
                  </a:solidFill>
                  <a:latin typeface="+mn-lt"/>
                  <a:cs typeface="+mn-cs"/>
                </a:defRPr>
              </a:lvl1pPr>
              <a:lvl2pPr marL="447675" indent="-177800" defTabSz="914400" eaLnBrk="1" latinLnBrk="0" hangingPunct="1">
                <a:lnSpc>
                  <a:spcPct val="120000"/>
                </a:lnSpc>
                <a:spcBef>
                  <a:spcPts val="0"/>
                </a:spcBef>
                <a:buFont typeface="Arial" pitchFamily="34" charset="0"/>
                <a:buChar char="•"/>
                <a:defRPr sz="1000">
                  <a:solidFill>
                    <a:schemeClr val="tx2"/>
                  </a:solidFill>
                  <a:latin typeface="+mn-lt"/>
                  <a:cs typeface="+mn-cs"/>
                </a:defRPr>
              </a:lvl2pPr>
              <a:lvl3pPr marL="628650" indent="-180975" defTabSz="914400" eaLnBrk="1" latinLnBrk="0" hangingPunct="1">
                <a:lnSpc>
                  <a:spcPct val="120000"/>
                </a:lnSpc>
                <a:spcBef>
                  <a:spcPts val="0"/>
                </a:spcBef>
                <a:buFont typeface="Verdana" pitchFamily="34" charset="0"/>
                <a:buChar char="-"/>
                <a:defRPr sz="1000">
                  <a:solidFill>
                    <a:schemeClr val="tx2"/>
                  </a:solidFill>
                  <a:latin typeface="+mn-lt"/>
                  <a:cs typeface="+mn-cs"/>
                </a:defRPr>
              </a:lvl3pPr>
              <a:lvl4pPr marL="806450" indent="-177800" defTabSz="914400" eaLnBrk="1" latinLnBrk="0" hangingPunct="1">
                <a:lnSpc>
                  <a:spcPct val="120000"/>
                </a:lnSpc>
                <a:spcBef>
                  <a:spcPts val="0"/>
                </a:spcBef>
                <a:buFont typeface="Verdana" pitchFamily="34" charset="0"/>
                <a:buChar char="·"/>
                <a:defRPr sz="1000">
                  <a:solidFill>
                    <a:schemeClr val="tx2"/>
                  </a:solidFill>
                  <a:latin typeface="+mn-lt"/>
                  <a:cs typeface="+mn-cs"/>
                </a:defRPr>
              </a:lvl4pPr>
              <a:lvl5pPr marL="2057400" indent="-228600" defTabSz="914400" eaLnBrk="1" latinLnBrk="0" hangingPunct="1">
                <a:lnSpc>
                  <a:spcPct val="120000"/>
                </a:lnSpc>
                <a:spcBef>
                  <a:spcPts val="0"/>
                </a:spcBef>
                <a:buFont typeface="Arial" pitchFamily="34" charset="0"/>
                <a:buChar char="»"/>
                <a:defRPr sz="1000">
                  <a:solidFill>
                    <a:schemeClr val="tx2"/>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lvl="0">
                <a:lnSpc>
                  <a:spcPct val="110000"/>
                </a:lnSpc>
              </a:pPr>
              <a:r>
                <a:rPr lang="nl-NL" sz="1050" b="1" noProof="0" dirty="0">
                  <a:solidFill>
                    <a:srgbClr val="C00000"/>
                  </a:solidFill>
                </a:rPr>
                <a:t>Titel over maximaal twee regels</a:t>
              </a:r>
            </a:p>
          </p:txBody>
        </p:sp>
      </p:grpSp>
      <p:sp>
        <p:nvSpPr>
          <p:cNvPr id="2" name="Titel 1">
            <a:extLst>
              <a:ext uri="{FF2B5EF4-FFF2-40B4-BE49-F238E27FC236}">
                <a16:creationId xmlns:a16="http://schemas.microsoft.com/office/drawing/2014/main" id="{863FB374-1C91-4A72-91CC-58127DBD3DAF}"/>
              </a:ext>
            </a:extLst>
          </p:cNvPr>
          <p:cNvSpPr>
            <a:spLocks noGrp="1"/>
          </p:cNvSpPr>
          <p:nvPr>
            <p:ph type="ctrTitle" hasCustomPrompt="1"/>
          </p:nvPr>
        </p:nvSpPr>
        <p:spPr>
          <a:xfrm>
            <a:off x="2134230" y="3857787"/>
            <a:ext cx="5215872" cy="462306"/>
          </a:xfrm>
        </p:spPr>
        <p:txBody>
          <a:bodyPr anchor="b"/>
          <a:lstStyle>
            <a:lvl1pPr algn="l">
              <a:lnSpc>
                <a:spcPct val="105000"/>
              </a:lnSpc>
              <a:defRPr sz="3100">
                <a:solidFill>
                  <a:schemeClr val="tx1"/>
                </a:solidFill>
              </a:defRPr>
            </a:lvl1pPr>
          </a:lstStyle>
          <a:p>
            <a:r>
              <a:rPr lang="nl-NL" dirty="0"/>
              <a:t>Presentatietitel</a:t>
            </a:r>
          </a:p>
        </p:txBody>
      </p:sp>
      <p:sp>
        <p:nvSpPr>
          <p:cNvPr id="27" name="Text Placeholder 16">
            <a:extLst>
              <a:ext uri="{FF2B5EF4-FFF2-40B4-BE49-F238E27FC236}">
                <a16:creationId xmlns:a16="http://schemas.microsoft.com/office/drawing/2014/main" id="{17C4BA35-5DF0-414A-8E36-28446517D6DB}"/>
              </a:ext>
            </a:extLst>
          </p:cNvPr>
          <p:cNvSpPr>
            <a:spLocks noGrp="1"/>
          </p:cNvSpPr>
          <p:nvPr>
            <p:ph type="body" sz="quarter" idx="14" hasCustomPrompt="1"/>
          </p:nvPr>
        </p:nvSpPr>
        <p:spPr>
          <a:xfrm>
            <a:off x="2133600" y="4263365"/>
            <a:ext cx="5216501" cy="492443"/>
          </a:xfrm>
        </p:spPr>
        <p:txBody>
          <a:bodyPr wrap="square">
            <a:spAutoFit/>
          </a:bodyPr>
          <a:lstStyle>
            <a:lvl1pPr marL="0" indent="0">
              <a:lnSpc>
                <a:spcPct val="100000"/>
              </a:lnSpc>
              <a:buFont typeface="Arial" panose="020B0604020202020204" pitchFamily="34" charset="0"/>
              <a:buNone/>
              <a:defRPr sz="3200">
                <a:solidFill>
                  <a:schemeClr val="tx1"/>
                </a:solidFill>
                <a:latin typeface="Times New Roman" panose="02020603050405020304" pitchFamily="18" charset="0"/>
                <a:cs typeface="Times New Roman" panose="02020603050405020304" pitchFamily="18" charset="0"/>
              </a:defRPr>
            </a:lvl1pPr>
          </a:lstStyle>
          <a:p>
            <a:r>
              <a:rPr lang="nl-NL"/>
              <a:t>Subtitel</a:t>
            </a:r>
            <a:endParaRPr lang="nl-NL" dirty="0"/>
          </a:p>
        </p:txBody>
      </p:sp>
    </p:spTree>
    <p:extLst>
      <p:ext uri="{BB962C8B-B14F-4D97-AF65-F5344CB8AC3E}">
        <p14:creationId xmlns:p14="http://schemas.microsoft.com/office/powerpoint/2010/main" val="247358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32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amenwerking van">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DD0CB0C-1E36-426D-BE2D-453D3AF92749}"/>
              </a:ext>
            </a:extLst>
          </p:cNvPr>
          <p:cNvSpPr txBox="1"/>
          <p:nvPr userDrawn="1"/>
        </p:nvSpPr>
        <p:spPr>
          <a:xfrm>
            <a:off x="3740041" y="1766261"/>
            <a:ext cx="1663918" cy="215444"/>
          </a:xfrm>
          <a:prstGeom prst="rect">
            <a:avLst/>
          </a:prstGeom>
          <a:noFill/>
        </p:spPr>
        <p:txBody>
          <a:bodyPr wrap="none" lIns="0" tIns="0" rIns="0" bIns="0" rtlCol="0">
            <a:spAutoFit/>
          </a:bodyPr>
          <a:lstStyle/>
          <a:p>
            <a:pPr algn="ctr"/>
            <a:r>
              <a:rPr lang="nl-NL" sz="1400" dirty="0"/>
              <a:t>Samenwerking van</a:t>
            </a:r>
          </a:p>
        </p:txBody>
      </p:sp>
      <p:sp>
        <p:nvSpPr>
          <p:cNvPr id="15" name="Picture Placeholder 5">
            <a:extLst>
              <a:ext uri="{FF2B5EF4-FFF2-40B4-BE49-F238E27FC236}">
                <a16:creationId xmlns:a16="http://schemas.microsoft.com/office/drawing/2014/main" id="{AE5CDBD7-6953-4B38-9CD0-A57AC8B943E5}"/>
              </a:ext>
            </a:extLst>
          </p:cNvPr>
          <p:cNvSpPr>
            <a:spLocks noGrp="1"/>
          </p:cNvSpPr>
          <p:nvPr userDrawn="1">
            <p:ph type="pic" sz="quarter" idx="13" hasCustomPrompt="1"/>
          </p:nvPr>
        </p:nvSpPr>
        <p:spPr>
          <a:xfrm>
            <a:off x="4846028" y="2346723"/>
            <a:ext cx="2246434" cy="491728"/>
          </a:xfrm>
          <a:solidFill>
            <a:schemeClr val="bg1">
              <a:lumMod val="95000"/>
            </a:schemeClr>
          </a:solidFill>
        </p:spPr>
        <p:txBody>
          <a:bodyPr anchor="ctr" anchorCtr="0"/>
          <a:lstStyle>
            <a:lvl1pPr marL="0" indent="0" algn="ctr">
              <a:buFont typeface="Arial" panose="020B0604020202020204" pitchFamily="34" charset="0"/>
              <a:buNone/>
              <a:defRPr sz="1400"/>
            </a:lvl1pPr>
          </a:lstStyle>
          <a:p>
            <a:r>
              <a:rPr lang="nl-NL" dirty="0"/>
              <a:t>Klik icoon om logo in te voegen</a:t>
            </a:r>
          </a:p>
        </p:txBody>
      </p:sp>
      <p:grpSp>
        <p:nvGrpSpPr>
          <p:cNvPr id="4" name="Groep 3">
            <a:extLst>
              <a:ext uri="{FF2B5EF4-FFF2-40B4-BE49-F238E27FC236}">
                <a16:creationId xmlns:a16="http://schemas.microsoft.com/office/drawing/2014/main" id="{14DADA13-8183-4577-BB6C-7601DD6AF0EA}"/>
              </a:ext>
            </a:extLst>
          </p:cNvPr>
          <p:cNvGrpSpPr/>
          <p:nvPr userDrawn="1"/>
        </p:nvGrpSpPr>
        <p:grpSpPr>
          <a:xfrm>
            <a:off x="2530042" y="2238400"/>
            <a:ext cx="1560946" cy="680325"/>
            <a:chOff x="2530042" y="2238400"/>
            <a:chExt cx="1560946" cy="680325"/>
          </a:xfrm>
        </p:grpSpPr>
        <p:pic>
          <p:nvPicPr>
            <p:cNvPr id="11" name="Afbeelding 10">
              <a:extLst>
                <a:ext uri="{FF2B5EF4-FFF2-40B4-BE49-F238E27FC236}">
                  <a16:creationId xmlns:a16="http://schemas.microsoft.com/office/drawing/2014/main" id="{DFC17008-6446-43D8-920A-D6F043CC93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6765" y="2238401"/>
              <a:ext cx="1204223" cy="680324"/>
            </a:xfrm>
            <a:prstGeom prst="rect">
              <a:avLst/>
            </a:prstGeom>
          </p:spPr>
        </p:pic>
        <p:pic>
          <p:nvPicPr>
            <p:cNvPr id="10" name="Afbeelding 9">
              <a:extLst>
                <a:ext uri="{FF2B5EF4-FFF2-40B4-BE49-F238E27FC236}">
                  <a16:creationId xmlns:a16="http://schemas.microsoft.com/office/drawing/2014/main" id="{17DF8564-DD61-4120-9E6E-781EFDBA6F9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551" r="15551"/>
            <a:stretch/>
          </p:blipFill>
          <p:spPr>
            <a:xfrm>
              <a:off x="2530042" y="2238400"/>
              <a:ext cx="363178" cy="680323"/>
            </a:xfrm>
            <a:prstGeom prst="rect">
              <a:avLst/>
            </a:prstGeom>
          </p:spPr>
        </p:pic>
      </p:grpSp>
    </p:spTree>
    <p:extLst>
      <p:ext uri="{BB962C8B-B14F-4D97-AF65-F5344CB8AC3E}">
        <p14:creationId xmlns:p14="http://schemas.microsoft.com/office/powerpoint/2010/main" val="738032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fsluiting">
    <p:spTree>
      <p:nvGrpSpPr>
        <p:cNvPr id="1" name=""/>
        <p:cNvGrpSpPr/>
        <p:nvPr/>
      </p:nvGrpSpPr>
      <p:grpSpPr>
        <a:xfrm>
          <a:off x="0" y="0"/>
          <a:ext cx="0" cy="0"/>
          <a:chOff x="0" y="0"/>
          <a:chExt cx="0" cy="0"/>
        </a:xfrm>
      </p:grpSpPr>
      <p:sp>
        <p:nvSpPr>
          <p:cNvPr id="11" name="Ondertitel 2">
            <a:extLst>
              <a:ext uri="{FF2B5EF4-FFF2-40B4-BE49-F238E27FC236}">
                <a16:creationId xmlns:a16="http://schemas.microsoft.com/office/drawing/2014/main" id="{83E37637-322F-4835-A370-9FCF1000BF1C}"/>
              </a:ext>
            </a:extLst>
          </p:cNvPr>
          <p:cNvSpPr>
            <a:spLocks noGrp="1"/>
          </p:cNvSpPr>
          <p:nvPr>
            <p:ph type="subTitle" idx="1" hasCustomPrompt="1"/>
          </p:nvPr>
        </p:nvSpPr>
        <p:spPr>
          <a:xfrm>
            <a:off x="5723793" y="352371"/>
            <a:ext cx="3134458" cy="139846"/>
          </a:xfrm>
        </p:spPr>
        <p:txBody>
          <a:bodyPr wrap="square">
            <a:spAutoFit/>
          </a:bodyPr>
          <a:lstStyle>
            <a:lvl1pPr marL="0" indent="0" algn="l">
              <a:buNone/>
              <a:defRPr sz="900">
                <a:solidFill>
                  <a:schemeClr val="tx1"/>
                </a:solidFill>
                <a:latin typeface="+mj-lt"/>
              </a:defRPr>
            </a:lvl1pPr>
            <a:lvl2pPr marL="389626" indent="0" algn="ctr">
              <a:buNone/>
              <a:defRPr sz="1700"/>
            </a:lvl2pPr>
            <a:lvl3pPr marL="779252" indent="0" algn="ctr">
              <a:buNone/>
              <a:defRPr sz="1500"/>
            </a:lvl3pPr>
            <a:lvl4pPr marL="1168878" indent="0" algn="ctr">
              <a:buNone/>
              <a:defRPr sz="1400"/>
            </a:lvl4pPr>
            <a:lvl5pPr marL="1558503" indent="0" algn="ctr">
              <a:buNone/>
              <a:defRPr sz="1400"/>
            </a:lvl5pPr>
            <a:lvl6pPr marL="1948129" indent="0" algn="ctr">
              <a:buNone/>
              <a:defRPr sz="1400"/>
            </a:lvl6pPr>
            <a:lvl7pPr marL="2337755" indent="0" algn="ctr">
              <a:buNone/>
              <a:defRPr sz="1400"/>
            </a:lvl7pPr>
            <a:lvl8pPr marL="2727381" indent="0" algn="ctr">
              <a:buNone/>
              <a:defRPr sz="1400"/>
            </a:lvl8pPr>
            <a:lvl9pPr marL="3117007" indent="0" algn="ctr">
              <a:buNone/>
              <a:defRPr sz="1400"/>
            </a:lvl9pPr>
          </a:lstStyle>
          <a:p>
            <a:r>
              <a:rPr lang="nl-NL" dirty="0"/>
              <a:t>Datum</a:t>
            </a:r>
          </a:p>
        </p:txBody>
      </p:sp>
      <p:sp>
        <p:nvSpPr>
          <p:cNvPr id="12" name="Text Placeholder 17"/>
          <p:cNvSpPr>
            <a:spLocks noGrp="1"/>
          </p:cNvSpPr>
          <p:nvPr>
            <p:ph type="body" sz="quarter" idx="11" hasCustomPrompt="1"/>
          </p:nvPr>
        </p:nvSpPr>
        <p:spPr>
          <a:xfrm>
            <a:off x="5723792" y="846963"/>
            <a:ext cx="3133662" cy="139846"/>
          </a:xfrm>
        </p:spPr>
        <p:txBody>
          <a:bodyPr>
            <a:spAutoFit/>
          </a:bodyPr>
          <a:lstStyle>
            <a:lvl1pPr marL="0" indent="0">
              <a:lnSpc>
                <a:spcPct val="110000"/>
              </a:lnSpc>
              <a:buFont typeface="Arial" panose="020B0604020202020204" pitchFamily="34" charset="0"/>
              <a:buNone/>
              <a:defRPr sz="900">
                <a:latin typeface="+mj-lt"/>
              </a:defRPr>
            </a:lvl1pPr>
          </a:lstStyle>
          <a:p>
            <a:pPr lvl="0"/>
            <a:r>
              <a:rPr lang="nl-NL" dirty="0"/>
              <a:t>Naam</a:t>
            </a:r>
          </a:p>
        </p:txBody>
      </p:sp>
      <p:sp>
        <p:nvSpPr>
          <p:cNvPr id="13" name="Text Placeholder 17"/>
          <p:cNvSpPr>
            <a:spLocks noGrp="1"/>
          </p:cNvSpPr>
          <p:nvPr>
            <p:ph type="body" sz="quarter" idx="12" hasCustomPrompt="1"/>
          </p:nvPr>
        </p:nvSpPr>
        <p:spPr>
          <a:xfrm>
            <a:off x="5723792" y="517973"/>
            <a:ext cx="3133662" cy="139846"/>
          </a:xfrm>
        </p:spPr>
        <p:txBody>
          <a:bodyPr>
            <a:spAutoFit/>
          </a:bodyPr>
          <a:lstStyle>
            <a:lvl1pPr marL="0" indent="0">
              <a:lnSpc>
                <a:spcPct val="110000"/>
              </a:lnSpc>
              <a:buFont typeface="Arial" panose="020B0604020202020204" pitchFamily="34" charset="0"/>
              <a:buNone/>
              <a:defRPr sz="900">
                <a:latin typeface="+mj-lt"/>
              </a:defRPr>
            </a:lvl1pPr>
          </a:lstStyle>
          <a:p>
            <a:pPr lvl="0"/>
            <a:r>
              <a:rPr lang="nl-NL" dirty="0"/>
              <a:t>Afdeling</a:t>
            </a:r>
          </a:p>
        </p:txBody>
      </p:sp>
      <p:sp>
        <p:nvSpPr>
          <p:cNvPr id="15" name="Text Placeholder 14"/>
          <p:cNvSpPr>
            <a:spLocks noGrp="1"/>
          </p:cNvSpPr>
          <p:nvPr>
            <p:ph type="body" sz="quarter" idx="13" hasCustomPrompt="1"/>
          </p:nvPr>
        </p:nvSpPr>
        <p:spPr>
          <a:xfrm>
            <a:off x="893306" y="1916626"/>
            <a:ext cx="5254093" cy="681597"/>
          </a:xfrm>
        </p:spPr>
        <p:txBody>
          <a:bodyPr>
            <a:spAutoFit/>
          </a:bodyPr>
          <a:lstStyle>
            <a:lvl1pPr marL="0" indent="0">
              <a:buNone/>
              <a:defRPr sz="4400" b="1">
                <a:solidFill>
                  <a:schemeClr val="tx1"/>
                </a:solidFill>
              </a:defRPr>
            </a:lvl1pPr>
          </a:lstStyle>
          <a:p>
            <a:pPr lvl="0"/>
            <a:r>
              <a:rPr lang="nl-NL" dirty="0"/>
              <a:t>Afsluiting</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6564" r="6564"/>
          <a:stretch/>
        </p:blipFill>
        <p:spPr>
          <a:xfrm>
            <a:off x="251847" y="225262"/>
            <a:ext cx="452096" cy="66995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917" y="218005"/>
            <a:ext cx="1201750" cy="677213"/>
          </a:xfrm>
          <a:prstGeom prst="rect">
            <a:avLst/>
          </a:prstGeom>
        </p:spPr>
      </p:pic>
    </p:spTree>
    <p:extLst>
      <p:ext uri="{BB962C8B-B14F-4D97-AF65-F5344CB8AC3E}">
        <p14:creationId xmlns:p14="http://schemas.microsoft.com/office/powerpoint/2010/main" val="368080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itleg sjabloon Indelingen">
    <p:spTree>
      <p:nvGrpSpPr>
        <p:cNvPr id="1" name=""/>
        <p:cNvGrpSpPr/>
        <p:nvPr/>
      </p:nvGrpSpPr>
      <p:grpSpPr>
        <a:xfrm>
          <a:off x="0" y="0"/>
          <a:ext cx="0" cy="0"/>
          <a:chOff x="0" y="0"/>
          <a:chExt cx="0" cy="0"/>
        </a:xfrm>
      </p:grpSpPr>
      <p:sp>
        <p:nvSpPr>
          <p:cNvPr id="39" name="Vrije vorm 29">
            <a:extLst>
              <a:ext uri="{FF2B5EF4-FFF2-40B4-BE49-F238E27FC236}">
                <a16:creationId xmlns:a16="http://schemas.microsoft.com/office/drawing/2014/main" id="{E9715AE5-594B-4131-8083-8B4C01B364E7}"/>
              </a:ext>
            </a:extLst>
          </p:cNvPr>
          <p:cNvSpPr/>
          <p:nvPr userDrawn="1"/>
        </p:nvSpPr>
        <p:spPr>
          <a:xfrm>
            <a:off x="2781300" y="4637988"/>
            <a:ext cx="3736247" cy="193092"/>
          </a:xfrm>
          <a:custGeom>
            <a:avLst/>
            <a:gdLst>
              <a:gd name="connsiteX0" fmla="*/ 3310759 w 3310759"/>
              <a:gd name="connsiteY0" fmla="*/ 0 h 938049"/>
              <a:gd name="connsiteX1" fmla="*/ 3310759 w 3310759"/>
              <a:gd name="connsiteY1" fmla="*/ 938049 h 938049"/>
              <a:gd name="connsiteX2" fmla="*/ 0 w 3310759"/>
              <a:gd name="connsiteY2" fmla="*/ 938049 h 938049"/>
            </a:gdLst>
            <a:ahLst/>
            <a:cxnLst>
              <a:cxn ang="0">
                <a:pos x="connsiteX0" y="connsiteY0"/>
              </a:cxn>
              <a:cxn ang="0">
                <a:pos x="connsiteX1" y="connsiteY1"/>
              </a:cxn>
              <a:cxn ang="0">
                <a:pos x="connsiteX2" y="connsiteY2"/>
              </a:cxn>
            </a:cxnLst>
            <a:rect l="l" t="t" r="r" b="b"/>
            <a:pathLst>
              <a:path w="3310759" h="938049">
                <a:moveTo>
                  <a:pt x="3310759" y="0"/>
                </a:moveTo>
                <a:lnTo>
                  <a:pt x="3310759" y="938049"/>
                </a:lnTo>
                <a:lnTo>
                  <a:pt x="0" y="938049"/>
                </a:lnTo>
              </a:path>
            </a:pathLst>
          </a:custGeom>
          <a:noFill/>
          <a:ln>
            <a:solidFill>
              <a:schemeClr val="tx1"/>
            </a:solidFill>
            <a:headEnd type="none" w="med" len="med"/>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62" noProof="0" dirty="0">
              <a:solidFill>
                <a:schemeClr val="tx1"/>
              </a:solidFill>
              <a:latin typeface="+mn-lt"/>
            </a:endParaRPr>
          </a:p>
        </p:txBody>
      </p:sp>
      <p:sp>
        <p:nvSpPr>
          <p:cNvPr id="8" name="Title Placeholder 1"/>
          <p:cNvSpPr txBox="1">
            <a:spLocks/>
          </p:cNvSpPr>
          <p:nvPr userDrawn="1"/>
        </p:nvSpPr>
        <p:spPr>
          <a:xfrm>
            <a:off x="284285" y="175873"/>
            <a:ext cx="8229600" cy="290849"/>
          </a:xfrm>
          <a:prstGeom prst="rect">
            <a:avLst/>
          </a:prstGeom>
        </p:spPr>
        <p:txBody>
          <a:bodyPr vert="horz" wrap="square" lIns="0" tIns="0" rIns="0" bIns="0" rtlCol="0" anchor="t" anchorCtr="0">
            <a:spAutoFit/>
          </a:bodyPr>
          <a:lstStyle>
            <a:lvl1pPr>
              <a:lnSpc>
                <a:spcPct val="90000"/>
              </a:lnSpc>
              <a:spcBef>
                <a:spcPct val="0"/>
              </a:spcBef>
              <a:buNone/>
              <a:defRPr sz="2800" b="1">
                <a:latin typeface="+mj-lt"/>
                <a:ea typeface="+mj-ea"/>
                <a:cs typeface="+mj-cs"/>
              </a:defRPr>
            </a:lvl1pPr>
          </a:lstStyle>
          <a:p>
            <a:pPr lvl="0"/>
            <a:r>
              <a:rPr lang="nl-NL" sz="2100" noProof="0" dirty="0"/>
              <a:t>Korte uitleg bij dit sjabloon - indelingen</a:t>
            </a:r>
          </a:p>
        </p:txBody>
      </p:sp>
      <p:sp>
        <p:nvSpPr>
          <p:cNvPr id="10" name="Content Placeholder 3"/>
          <p:cNvSpPr txBox="1">
            <a:spLocks/>
          </p:cNvSpPr>
          <p:nvPr userDrawn="1"/>
        </p:nvSpPr>
        <p:spPr>
          <a:xfrm>
            <a:off x="284285" y="1032273"/>
            <a:ext cx="4270131" cy="275973"/>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5"/>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FontTx/>
              <a:buNone/>
            </a:pPr>
            <a:r>
              <a:rPr lang="nl-NL" sz="850" noProof="0" dirty="0">
                <a:solidFill>
                  <a:schemeClr val="tx1"/>
                </a:solidFill>
                <a:latin typeface="+mn-lt"/>
              </a:rPr>
              <a:t>Wanneer je een </a:t>
            </a:r>
            <a:r>
              <a:rPr lang="nl-NL" sz="850" b="1" noProof="0" dirty="0">
                <a:solidFill>
                  <a:schemeClr val="tx1"/>
                </a:solidFill>
                <a:latin typeface="+mn-lt"/>
              </a:rPr>
              <a:t>nieuwe presentatie </a:t>
            </a:r>
            <a:r>
              <a:rPr lang="nl-NL" sz="850" noProof="0" dirty="0">
                <a:solidFill>
                  <a:schemeClr val="tx1"/>
                </a:solidFill>
                <a:latin typeface="+mn-lt"/>
              </a:rPr>
              <a:t>start, staan hierin een aantal basis-dia’s. Deze zijn aan te vullen met diverse dia’s:</a:t>
            </a:r>
          </a:p>
        </p:txBody>
      </p:sp>
      <p:sp>
        <p:nvSpPr>
          <p:cNvPr id="11" name="Content Placeholder 4"/>
          <p:cNvSpPr txBox="1">
            <a:spLocks/>
          </p:cNvSpPr>
          <p:nvPr userDrawn="1"/>
        </p:nvSpPr>
        <p:spPr>
          <a:xfrm>
            <a:off x="6326112" y="1032272"/>
            <a:ext cx="2567063" cy="575542"/>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5"/>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FontTx/>
              <a:buNone/>
            </a:pPr>
            <a:r>
              <a:rPr lang="nl-NL" sz="850" noProof="0" dirty="0">
                <a:solidFill>
                  <a:schemeClr val="tx1"/>
                </a:solidFill>
                <a:latin typeface="+mn-lt"/>
              </a:rPr>
              <a:t>De meeste dia’s bevatten een blokje met verschillende </a:t>
            </a:r>
            <a:r>
              <a:rPr lang="nl-NL" sz="850" b="1" noProof="0" dirty="0">
                <a:solidFill>
                  <a:schemeClr val="tx1"/>
                </a:solidFill>
                <a:latin typeface="+mn-lt"/>
              </a:rPr>
              <a:t>pictogrammen</a:t>
            </a:r>
            <a:r>
              <a:rPr lang="nl-NL" sz="850" noProof="0" dirty="0">
                <a:solidFill>
                  <a:schemeClr val="tx1"/>
                </a:solidFill>
                <a:latin typeface="+mn-lt"/>
              </a:rPr>
              <a:t> (‘tijdelijke aanduidingen’). Door op het gewenste pictogram te klikken kun je die inhoud </a:t>
            </a:r>
          </a:p>
        </p:txBody>
      </p:sp>
      <p:sp>
        <p:nvSpPr>
          <p:cNvPr id="13" name="Content Placeholder 3"/>
          <p:cNvSpPr txBox="1">
            <a:spLocks/>
          </p:cNvSpPr>
          <p:nvPr userDrawn="1"/>
        </p:nvSpPr>
        <p:spPr>
          <a:xfrm>
            <a:off x="2042161" y="1560993"/>
            <a:ext cx="2512256" cy="2290371"/>
          </a:xfrm>
          <a:prstGeom prst="rect">
            <a:avLst/>
          </a:prstGeom>
        </p:spPr>
        <p:txBody>
          <a:bodyPr vert="horz" wrap="square" lIns="0" tIns="0" rIns="0" bIns="0" rtlCol="0" anchor="t" anchorCtr="0">
            <a:spAutoFit/>
          </a:bodyPr>
          <a:lstStyle>
            <a:lvl1pPr marL="269875" indent="-269875" algn="l" defTabSz="914400" rtl="0" eaLnBrk="1" latinLnBrk="0" hangingPunct="1">
              <a:lnSpc>
                <a:spcPct val="120000"/>
              </a:lnSpc>
              <a:spcBef>
                <a:spcPts val="0"/>
              </a:spcBef>
              <a:buSzPct val="80000"/>
              <a:buFontTx/>
              <a:buBlip>
                <a:blip r:embed="rId5"/>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3129" indent="-143129">
              <a:lnSpc>
                <a:spcPct val="110000"/>
              </a:lnSpc>
              <a:buSzPct val="100000"/>
              <a:buFont typeface="+mj-lt"/>
              <a:buAutoNum type="arabicPeriod"/>
            </a:pPr>
            <a:r>
              <a:rPr lang="nl-NL" sz="850" noProof="0" dirty="0">
                <a:solidFill>
                  <a:schemeClr val="tx1"/>
                </a:solidFill>
                <a:latin typeface="+mn-lt"/>
              </a:rPr>
              <a:t>Klik op het tabblad ‘</a:t>
            </a:r>
            <a:r>
              <a:rPr lang="nl-NL" sz="850" b="1" noProof="0" dirty="0">
                <a:solidFill>
                  <a:schemeClr val="tx1"/>
                </a:solidFill>
                <a:latin typeface="+mn-lt"/>
              </a:rPr>
              <a:t>Start</a:t>
            </a:r>
            <a:r>
              <a:rPr lang="nl-NL" sz="850" noProof="0" dirty="0">
                <a:solidFill>
                  <a:schemeClr val="tx1"/>
                </a:solidFill>
                <a:latin typeface="+mn-lt"/>
              </a:rPr>
              <a:t>’ op ‘</a:t>
            </a:r>
            <a:r>
              <a:rPr lang="nl-NL" sz="850" b="1" noProof="0" dirty="0">
                <a:solidFill>
                  <a:schemeClr val="tx1"/>
                </a:solidFill>
                <a:latin typeface="+mn-lt"/>
              </a:rPr>
              <a:t>Nieuwe Dia</a:t>
            </a:r>
            <a:r>
              <a:rPr lang="nl-NL" sz="850" noProof="0" dirty="0">
                <a:solidFill>
                  <a:schemeClr val="tx1"/>
                </a:solidFill>
                <a:latin typeface="+mn-lt"/>
              </a:rPr>
              <a:t>’ (onder het dia-pictogram). Hierdoor worden de indelingsopties weergegeven. </a:t>
            </a:r>
          </a:p>
          <a:p>
            <a:pPr marL="143129" indent="-143129">
              <a:lnSpc>
                <a:spcPct val="110000"/>
              </a:lnSpc>
              <a:buSzPct val="100000"/>
              <a:buFont typeface="+mj-lt"/>
              <a:buAutoNum type="arabicPeriod"/>
            </a:pPr>
            <a:endParaRPr lang="nl-NL" sz="850" noProof="0" dirty="0">
              <a:solidFill>
                <a:schemeClr val="tx1"/>
              </a:solidFill>
              <a:latin typeface="+mn-lt"/>
            </a:endParaRPr>
          </a:p>
          <a:p>
            <a:pPr marL="143129" indent="-143129">
              <a:lnSpc>
                <a:spcPct val="110000"/>
              </a:lnSpc>
              <a:buSzPct val="100000"/>
              <a:buFont typeface="+mj-lt"/>
              <a:buAutoNum type="arabicPeriod"/>
            </a:pPr>
            <a:r>
              <a:rPr lang="nl-NL" sz="850" noProof="0" dirty="0">
                <a:solidFill>
                  <a:schemeClr val="tx1"/>
                </a:solidFill>
                <a:latin typeface="+mn-lt"/>
              </a:rPr>
              <a:t>Klik op een</a:t>
            </a:r>
            <a:r>
              <a:rPr lang="nl-NL" sz="850" b="1" noProof="0" dirty="0">
                <a:solidFill>
                  <a:schemeClr val="tx1"/>
                </a:solidFill>
                <a:latin typeface="+mn-lt"/>
              </a:rPr>
              <a:t> ‘Dia-indeling’ </a:t>
            </a:r>
            <a:r>
              <a:rPr lang="nl-NL" sz="850" noProof="0" dirty="0">
                <a:solidFill>
                  <a:schemeClr val="tx1"/>
                </a:solidFill>
                <a:latin typeface="+mn-lt"/>
              </a:rPr>
              <a:t>van je keuze om deze in te voegen. Je voegt dan een ‘lege’ dia in, waarop je je eigen inhoud kunt invullen</a:t>
            </a:r>
            <a:endParaRPr lang="nl-NL" sz="850" b="1" noProof="0" dirty="0">
              <a:solidFill>
                <a:schemeClr val="accent4"/>
              </a:solidFill>
              <a:latin typeface="+mn-lt"/>
            </a:endParaRPr>
          </a:p>
          <a:p>
            <a:pPr marL="143129" indent="-143129">
              <a:lnSpc>
                <a:spcPct val="110000"/>
              </a:lnSpc>
              <a:buSzPct val="100000"/>
              <a:buFont typeface="+mj-lt"/>
              <a:buAutoNum type="arabicPeriod"/>
            </a:pPr>
            <a:endParaRPr lang="nl-NL" sz="850" noProof="0" dirty="0">
              <a:solidFill>
                <a:schemeClr val="tx1"/>
              </a:solidFill>
              <a:latin typeface="+mn-lt"/>
            </a:endParaRPr>
          </a:p>
          <a:p>
            <a:pPr marL="143129" indent="-143129">
              <a:lnSpc>
                <a:spcPct val="110000"/>
              </a:lnSpc>
              <a:buSzPct val="100000"/>
              <a:buFont typeface="+mj-lt"/>
              <a:buAutoNum type="arabicPeriod"/>
            </a:pPr>
            <a:r>
              <a:rPr lang="nl-NL" sz="850" noProof="0" dirty="0">
                <a:solidFill>
                  <a:schemeClr val="tx1"/>
                </a:solidFill>
                <a:latin typeface="+mn-lt"/>
              </a:rPr>
              <a:t>De indeling van een dia veranderen:</a:t>
            </a:r>
          </a:p>
          <a:p>
            <a:pPr marL="287547" lvl="1" indent="-143129">
              <a:lnSpc>
                <a:spcPct val="110000"/>
              </a:lnSpc>
              <a:buSzPct val="100000"/>
            </a:pPr>
            <a:r>
              <a:rPr lang="nl-NL" sz="850" noProof="0" dirty="0">
                <a:solidFill>
                  <a:schemeClr val="tx1"/>
                </a:solidFill>
                <a:latin typeface="+mn-lt"/>
              </a:rPr>
              <a:t>Klik op het tabblad ‘</a:t>
            </a:r>
            <a:r>
              <a:rPr lang="nl-NL" sz="850" b="0" noProof="0" dirty="0">
                <a:solidFill>
                  <a:schemeClr val="tx1"/>
                </a:solidFill>
                <a:latin typeface="+mn-lt"/>
              </a:rPr>
              <a:t>Start</a:t>
            </a:r>
            <a:r>
              <a:rPr lang="nl-NL" sz="850" noProof="0" dirty="0">
                <a:solidFill>
                  <a:schemeClr val="tx1"/>
                </a:solidFill>
                <a:latin typeface="+mn-lt"/>
              </a:rPr>
              <a:t>’ op ‘</a:t>
            </a:r>
            <a:r>
              <a:rPr lang="nl-NL" sz="850" b="1" noProof="0" dirty="0">
                <a:solidFill>
                  <a:schemeClr val="tx1"/>
                </a:solidFill>
                <a:latin typeface="+mn-lt"/>
              </a:rPr>
              <a:t>Indeling</a:t>
            </a:r>
            <a:r>
              <a:rPr lang="nl-NL" sz="850" noProof="0" dirty="0">
                <a:solidFill>
                  <a:schemeClr val="tx1"/>
                </a:solidFill>
                <a:latin typeface="+mn-lt"/>
              </a:rPr>
              <a:t>’.</a:t>
            </a:r>
          </a:p>
          <a:p>
            <a:pPr marL="287547" lvl="1" indent="-143129">
              <a:lnSpc>
                <a:spcPct val="110000"/>
              </a:lnSpc>
              <a:buSzPct val="100000"/>
            </a:pPr>
            <a:r>
              <a:rPr lang="nl-NL" sz="850" noProof="0" dirty="0">
                <a:solidFill>
                  <a:schemeClr val="tx1"/>
                </a:solidFill>
                <a:latin typeface="+mn-lt"/>
              </a:rPr>
              <a:t>Kies een andere Indeling</a:t>
            </a:r>
            <a:r>
              <a:rPr lang="nl-NL" sz="850" baseline="0" noProof="0" dirty="0">
                <a:solidFill>
                  <a:schemeClr val="tx1"/>
                </a:solidFill>
                <a:latin typeface="+mn-lt"/>
              </a:rPr>
              <a:t> uit de lijst en deze wordt toegepast</a:t>
            </a:r>
            <a:endParaRPr lang="nl-NL" sz="850" noProof="0" dirty="0">
              <a:solidFill>
                <a:schemeClr val="tx1"/>
              </a:solidFill>
              <a:latin typeface="+mn-lt"/>
            </a:endParaRPr>
          </a:p>
          <a:p>
            <a:pPr marL="143129" indent="-143129">
              <a:lnSpc>
                <a:spcPct val="110000"/>
              </a:lnSpc>
              <a:buSzPct val="100000"/>
              <a:buFont typeface="+mj-lt"/>
              <a:buAutoNum type="arabicPeriod"/>
            </a:pPr>
            <a:endParaRPr lang="nl-NL" sz="850" noProof="0" dirty="0">
              <a:solidFill>
                <a:schemeClr val="tx1"/>
              </a:solidFill>
              <a:latin typeface="+mn-lt"/>
            </a:endParaRPr>
          </a:p>
          <a:p>
            <a:pPr marL="143129" indent="-143129">
              <a:lnSpc>
                <a:spcPct val="110000"/>
              </a:lnSpc>
              <a:buSzPct val="100000"/>
              <a:buFont typeface="+mj-lt"/>
              <a:buAutoNum type="arabicPeriod"/>
            </a:pPr>
            <a:r>
              <a:rPr lang="nl-NL" sz="850" noProof="0" dirty="0">
                <a:solidFill>
                  <a:schemeClr val="tx1"/>
                </a:solidFill>
                <a:latin typeface="+mn-lt"/>
              </a:rPr>
              <a:t>De ‘</a:t>
            </a:r>
            <a:r>
              <a:rPr lang="nl-NL" sz="850" b="1" noProof="0" dirty="0">
                <a:solidFill>
                  <a:schemeClr val="tx1"/>
                </a:solidFill>
                <a:latin typeface="+mn-lt"/>
              </a:rPr>
              <a:t>Opnieuw</a:t>
            </a:r>
            <a:r>
              <a:rPr lang="nl-NL" sz="850" b="1" baseline="0" noProof="0" dirty="0">
                <a:solidFill>
                  <a:schemeClr val="tx1"/>
                </a:solidFill>
                <a:latin typeface="+mn-lt"/>
              </a:rPr>
              <a:t> instellen</a:t>
            </a:r>
            <a:r>
              <a:rPr lang="nl-NL" sz="850" noProof="0" dirty="0">
                <a:solidFill>
                  <a:schemeClr val="tx1"/>
                </a:solidFill>
                <a:latin typeface="+mn-lt"/>
              </a:rPr>
              <a:t>’-knop past de huidige indeling opnieuw toe. </a:t>
            </a:r>
          </a:p>
        </p:txBody>
      </p:sp>
      <p:sp>
        <p:nvSpPr>
          <p:cNvPr id="20" name="Content Placeholder 4"/>
          <p:cNvSpPr txBox="1">
            <a:spLocks/>
          </p:cNvSpPr>
          <p:nvPr userDrawn="1"/>
        </p:nvSpPr>
        <p:spPr>
          <a:xfrm>
            <a:off x="5337578" y="1619423"/>
            <a:ext cx="3522138" cy="719428"/>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5"/>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FontTx/>
              <a:buNone/>
            </a:pPr>
            <a:r>
              <a:rPr lang="nl-NL" sz="850" noProof="0" dirty="0">
                <a:solidFill>
                  <a:schemeClr val="tx1"/>
                </a:solidFill>
                <a:latin typeface="+mn-lt"/>
              </a:rPr>
              <a:t>invoegen, bijvoorbeeld een tabel, een grafiek of een afbeelding uit bestand. Je kunt de pictogrammen ook negeren en gewoon een tekst typen. Bij tijdelijke aanduidingen met alleen het </a:t>
            </a:r>
            <a:r>
              <a:rPr lang="nl-NL" sz="850" b="1" noProof="0" dirty="0">
                <a:solidFill>
                  <a:schemeClr val="tx1"/>
                </a:solidFill>
                <a:latin typeface="+mn-lt"/>
              </a:rPr>
              <a:t>Afbeeldingspictogram</a:t>
            </a:r>
            <a:r>
              <a:rPr lang="nl-NL" sz="850" noProof="0" dirty="0">
                <a:solidFill>
                  <a:schemeClr val="tx1"/>
                </a:solidFill>
                <a:latin typeface="+mn-lt"/>
              </a:rPr>
              <a:t> (met grijze achtergrond) worden de foto’s op maat gemaakt.</a:t>
            </a:r>
          </a:p>
        </p:txBody>
      </p:sp>
      <p:sp>
        <p:nvSpPr>
          <p:cNvPr id="31" name="Content Placeholder 6"/>
          <p:cNvSpPr txBox="1">
            <a:spLocks/>
          </p:cNvSpPr>
          <p:nvPr userDrawn="1">
            <p:custDataLst>
              <p:tags r:id="rId1"/>
            </p:custDataLst>
          </p:nvPr>
        </p:nvSpPr>
        <p:spPr>
          <a:xfrm>
            <a:off x="5337580" y="2448415"/>
            <a:ext cx="1423706" cy="1294970"/>
          </a:xfrm>
          <a:prstGeom prst="rect">
            <a:avLst/>
          </a:prstGeom>
        </p:spPr>
        <p:txBody>
          <a:bodyPr wrap="square" lIns="0" tIns="0" rIns="0" bIns="0">
            <a:spAutoFit/>
          </a:bodyPr>
          <a:lstStyle>
            <a:defPPr>
              <a:defRPr lang="nl-NL"/>
            </a:defPPr>
            <a:lvl1pPr marL="0" lvl="0" indent="0" defTabSz="914400" eaLnBrk="1" latinLnBrk="0" hangingPunct="1">
              <a:lnSpc>
                <a:spcPct val="120000"/>
              </a:lnSpc>
              <a:spcBef>
                <a:spcPts val="0"/>
              </a:spcBef>
              <a:buSzPct val="80000"/>
              <a:buFontTx/>
              <a:buNone/>
              <a:defRPr sz="1000">
                <a:solidFill>
                  <a:schemeClr val="tx2"/>
                </a:solidFill>
                <a:latin typeface="+mn-lt"/>
                <a:cs typeface="+mn-cs"/>
              </a:defRPr>
            </a:lvl1pPr>
            <a:lvl2pPr marL="447675" indent="-177800" defTabSz="914400" eaLnBrk="1" latinLnBrk="0" hangingPunct="1">
              <a:lnSpc>
                <a:spcPct val="120000"/>
              </a:lnSpc>
              <a:spcBef>
                <a:spcPts val="0"/>
              </a:spcBef>
              <a:buFont typeface="Arial" pitchFamily="34" charset="0"/>
              <a:buChar char="•"/>
              <a:defRPr sz="1000">
                <a:solidFill>
                  <a:schemeClr val="tx2"/>
                </a:solidFill>
                <a:latin typeface="+mn-lt"/>
                <a:cs typeface="+mn-cs"/>
              </a:defRPr>
            </a:lvl2pPr>
            <a:lvl3pPr marL="628650" indent="-180975" defTabSz="914400" eaLnBrk="1" latinLnBrk="0" hangingPunct="1">
              <a:lnSpc>
                <a:spcPct val="120000"/>
              </a:lnSpc>
              <a:spcBef>
                <a:spcPts val="0"/>
              </a:spcBef>
              <a:buFont typeface="Verdana" pitchFamily="34" charset="0"/>
              <a:buChar char="-"/>
              <a:defRPr sz="1000">
                <a:solidFill>
                  <a:schemeClr val="tx2"/>
                </a:solidFill>
                <a:latin typeface="+mn-lt"/>
                <a:cs typeface="+mn-cs"/>
              </a:defRPr>
            </a:lvl3pPr>
            <a:lvl4pPr marL="806450" indent="-177800" defTabSz="914400" eaLnBrk="1" latinLnBrk="0" hangingPunct="1">
              <a:lnSpc>
                <a:spcPct val="120000"/>
              </a:lnSpc>
              <a:spcBef>
                <a:spcPts val="0"/>
              </a:spcBef>
              <a:buFont typeface="Verdana" pitchFamily="34" charset="0"/>
              <a:buChar char="·"/>
              <a:defRPr sz="1000">
                <a:solidFill>
                  <a:schemeClr val="tx2"/>
                </a:solidFill>
                <a:latin typeface="+mn-lt"/>
                <a:cs typeface="+mn-cs"/>
              </a:defRPr>
            </a:lvl4pPr>
            <a:lvl5pPr marL="2057400" indent="-228600" defTabSz="914400" eaLnBrk="1" latinLnBrk="0" hangingPunct="1">
              <a:lnSpc>
                <a:spcPct val="120000"/>
              </a:lnSpc>
              <a:spcBef>
                <a:spcPts val="0"/>
              </a:spcBef>
              <a:buFont typeface="Arial" pitchFamily="34" charset="0"/>
              <a:buChar char="»"/>
              <a:defRPr sz="1000">
                <a:solidFill>
                  <a:schemeClr val="tx2"/>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lvl="0">
              <a:lnSpc>
                <a:spcPct val="110000"/>
              </a:lnSpc>
            </a:pPr>
            <a:r>
              <a:rPr lang="nl-NL" sz="850" noProof="0" dirty="0">
                <a:solidFill>
                  <a:schemeClr val="tx1"/>
                </a:solidFill>
              </a:rPr>
              <a:t>Voor het invoegen van een </a:t>
            </a:r>
            <a:r>
              <a:rPr lang="nl-NL" sz="850" b="1" noProof="0" dirty="0">
                <a:solidFill>
                  <a:schemeClr val="tx1"/>
                </a:solidFill>
              </a:rPr>
              <a:t>grafiek</a:t>
            </a:r>
            <a:r>
              <a:rPr lang="nl-NL" sz="850" noProof="0" dirty="0">
                <a:solidFill>
                  <a:schemeClr val="tx1"/>
                </a:solidFill>
              </a:rPr>
              <a:t> klik je op het grafiek-pictogram. Klik vervolgens links bovenaan in de lijst op de map Sjablonen.</a:t>
            </a:r>
            <a:r>
              <a:rPr lang="nl-NL" sz="850" baseline="0" noProof="0" dirty="0">
                <a:solidFill>
                  <a:schemeClr val="tx1"/>
                </a:solidFill>
              </a:rPr>
              <a:t> Er</a:t>
            </a:r>
            <a:r>
              <a:rPr lang="nl-NL" sz="850" noProof="0" dirty="0">
                <a:solidFill>
                  <a:schemeClr val="tx1"/>
                </a:solidFill>
              </a:rPr>
              <a:t> opent dan een scherm met alle Gemeente Haarlem grafiektypen. </a:t>
            </a:r>
          </a:p>
        </p:txBody>
      </p:sp>
      <p:sp>
        <p:nvSpPr>
          <p:cNvPr id="38" name="Content Placeholder 6">
            <a:extLst>
              <a:ext uri="{FF2B5EF4-FFF2-40B4-BE49-F238E27FC236}">
                <a16:creationId xmlns:a16="http://schemas.microsoft.com/office/drawing/2014/main" id="{D834A7ED-3FAC-4916-B3FB-3D5FA87FFAA9}"/>
              </a:ext>
            </a:extLst>
          </p:cNvPr>
          <p:cNvSpPr txBox="1">
            <a:spLocks/>
          </p:cNvSpPr>
          <p:nvPr userDrawn="1">
            <p:custDataLst>
              <p:tags r:id="rId2"/>
            </p:custDataLst>
          </p:nvPr>
        </p:nvSpPr>
        <p:spPr>
          <a:xfrm>
            <a:off x="5337580" y="3950536"/>
            <a:ext cx="3522136" cy="431657"/>
          </a:xfrm>
          <a:prstGeom prst="rect">
            <a:avLst/>
          </a:prstGeom>
        </p:spPr>
        <p:txBody>
          <a:bodyPr wrap="square" lIns="0" tIns="0" rIns="0" bIns="0">
            <a:spAutoFit/>
          </a:bodyPr>
          <a:lstStyle>
            <a:defPPr>
              <a:defRPr lang="nl-NL"/>
            </a:defPPr>
            <a:lvl1pPr indent="0">
              <a:lnSpc>
                <a:spcPct val="120000"/>
              </a:lnSpc>
              <a:spcBef>
                <a:spcPts val="0"/>
              </a:spcBef>
              <a:buSzPct val="80000"/>
              <a:buFontTx/>
              <a:buNone/>
              <a:defRPr sz="1000">
                <a:solidFill>
                  <a:schemeClr val="tx2"/>
                </a:solidFill>
              </a:defRPr>
            </a:lvl1pPr>
            <a:lvl2pPr marL="447675" indent="-177800">
              <a:lnSpc>
                <a:spcPct val="120000"/>
              </a:lnSpc>
              <a:spcBef>
                <a:spcPts val="0"/>
              </a:spcBef>
              <a:buFont typeface="Arial" pitchFamily="34" charset="0"/>
              <a:buChar char="•"/>
              <a:defRPr sz="1000">
                <a:solidFill>
                  <a:schemeClr val="tx2"/>
                </a:solidFill>
              </a:defRPr>
            </a:lvl2pPr>
            <a:lvl3pPr marL="628650" indent="-180975">
              <a:lnSpc>
                <a:spcPct val="120000"/>
              </a:lnSpc>
              <a:spcBef>
                <a:spcPts val="0"/>
              </a:spcBef>
              <a:buFont typeface="Verdana" pitchFamily="34" charset="0"/>
              <a:buChar char="-"/>
              <a:defRPr sz="1000">
                <a:solidFill>
                  <a:schemeClr val="tx2"/>
                </a:solidFill>
              </a:defRPr>
            </a:lvl3pPr>
            <a:lvl4pPr marL="806450" indent="-177800">
              <a:lnSpc>
                <a:spcPct val="120000"/>
              </a:lnSpc>
              <a:spcBef>
                <a:spcPts val="0"/>
              </a:spcBef>
              <a:buFont typeface="Verdana" pitchFamily="34" charset="0"/>
              <a:buChar char="·"/>
              <a:defRPr sz="1000">
                <a:solidFill>
                  <a:schemeClr val="tx2"/>
                </a:solidFill>
              </a:defRPr>
            </a:lvl4pPr>
            <a:lvl5pPr marL="2057400" indent="-228600">
              <a:lnSpc>
                <a:spcPct val="120000"/>
              </a:lnSpc>
              <a:spcBef>
                <a:spcPts val="0"/>
              </a:spcBef>
              <a:buFont typeface="Arial" pitchFamily="34" charset="0"/>
              <a:buChar char="»"/>
              <a:defRPr sz="1000">
                <a:solidFill>
                  <a:schemeClr val="tx2"/>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nSpc>
                <a:spcPct val="110000"/>
              </a:lnSpc>
            </a:pPr>
            <a:r>
              <a:rPr lang="nl-NL" sz="850" noProof="0" dirty="0">
                <a:solidFill>
                  <a:schemeClr val="tx1"/>
                </a:solidFill>
                <a:latin typeface="+mn-lt"/>
              </a:rPr>
              <a:t>Vul de </a:t>
            </a:r>
            <a:r>
              <a:rPr lang="nl-NL" sz="850" b="1" noProof="0" dirty="0">
                <a:solidFill>
                  <a:schemeClr val="tx1"/>
                </a:solidFill>
                <a:latin typeface="+mn-lt"/>
              </a:rPr>
              <a:t>Presentatietitel </a:t>
            </a:r>
            <a:r>
              <a:rPr lang="nl-NL" sz="850" b="0" noProof="0" dirty="0">
                <a:solidFill>
                  <a:schemeClr val="tx1"/>
                </a:solidFill>
                <a:latin typeface="+mn-lt"/>
              </a:rPr>
              <a:t>(links</a:t>
            </a:r>
            <a:r>
              <a:rPr lang="nl-NL" sz="850" noProof="0" dirty="0">
                <a:solidFill>
                  <a:schemeClr val="tx1"/>
                </a:solidFill>
                <a:latin typeface="+mn-lt"/>
              </a:rPr>
              <a:t>onder op de dia) in via tabblad Invoegen – Koptekst en voettekst. Wanneer je geen voettekst wilt, vink je deze uit.</a:t>
            </a:r>
          </a:p>
        </p:txBody>
      </p:sp>
      <p:sp>
        <p:nvSpPr>
          <p:cNvPr id="22" name="Tijdelijke aanduiding voor voettekst 13">
            <a:extLst>
              <a:ext uri="{FF2B5EF4-FFF2-40B4-BE49-F238E27FC236}">
                <a16:creationId xmlns:a16="http://schemas.microsoft.com/office/drawing/2014/main" id="{3B6FB637-4279-4D19-8A46-79A0E91B2042}"/>
              </a:ext>
            </a:extLst>
          </p:cNvPr>
          <p:cNvSpPr txBox="1">
            <a:spLocks/>
          </p:cNvSpPr>
          <p:nvPr userDrawn="1"/>
        </p:nvSpPr>
        <p:spPr>
          <a:xfrm>
            <a:off x="474283" y="4779334"/>
            <a:ext cx="3086100" cy="92333"/>
          </a:xfrm>
          <a:prstGeom prst="rect">
            <a:avLst/>
          </a:prstGeom>
        </p:spPr>
        <p:txBody>
          <a:bodyPr vert="horz" lIns="0" tIns="0" rIns="0" bIns="0" rtlCol="0" anchor="ctr">
            <a:spAutoFit/>
          </a:bodyPr>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600" dirty="0"/>
              <a:t>Vul de presentatietitel in via Invoegen - Koptekst </a:t>
            </a:r>
            <a:r>
              <a:rPr lang="nl-NL" sz="600"/>
              <a:t>en voettekst</a:t>
            </a:r>
            <a:endParaRPr lang="nl-NL" sz="600" dirty="0"/>
          </a:p>
        </p:txBody>
      </p:sp>
      <p:pic>
        <p:nvPicPr>
          <p:cNvPr id="23" name="Picture 7" descr="Pictogrammen in de indeling Titel en object">
            <a:extLst>
              <a:ext uri="{FF2B5EF4-FFF2-40B4-BE49-F238E27FC236}">
                <a16:creationId xmlns:a16="http://schemas.microsoft.com/office/drawing/2014/main" id="{1479DF18-9770-499D-A8AC-367A432D275A}"/>
              </a:ext>
            </a:extLst>
          </p:cNvPr>
          <p:cNvPicPr>
            <a:picLocks noChangeAspect="1" noChangeArrowheads="1"/>
          </p:cNvPicPr>
          <p:nvPr userDrawn="1">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337578" y="1032272"/>
            <a:ext cx="777472" cy="54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9A3D7F0E-F7FA-4FB7-A1BA-89E04D92067E}"/>
              </a:ext>
            </a:extLst>
          </p:cNvPr>
          <p:cNvGrpSpPr/>
          <p:nvPr userDrawn="1"/>
        </p:nvGrpSpPr>
        <p:grpSpPr>
          <a:xfrm>
            <a:off x="284285" y="1400974"/>
            <a:ext cx="1602000" cy="3018481"/>
            <a:chOff x="284285" y="1400974"/>
            <a:chExt cx="1602000" cy="3018481"/>
          </a:xfrm>
        </p:grpSpPr>
        <p:grpSp>
          <p:nvGrpSpPr>
            <p:cNvPr id="2" name="Group 1">
              <a:extLst>
                <a:ext uri="{FF2B5EF4-FFF2-40B4-BE49-F238E27FC236}">
                  <a16:creationId xmlns:a16="http://schemas.microsoft.com/office/drawing/2014/main" id="{4A97E153-241B-4D1C-A682-2DD35A71F441}"/>
                </a:ext>
              </a:extLst>
            </p:cNvPr>
            <p:cNvGrpSpPr/>
            <p:nvPr userDrawn="1"/>
          </p:nvGrpSpPr>
          <p:grpSpPr>
            <a:xfrm>
              <a:off x="284285" y="1590281"/>
              <a:ext cx="1602000" cy="2829174"/>
              <a:chOff x="284285" y="1590281"/>
              <a:chExt cx="1602000" cy="2829174"/>
            </a:xfrm>
            <a:effectLst>
              <a:outerShdw blurRad="88900" sx="101000" sy="101000" algn="tl" rotWithShape="0">
                <a:prstClr val="black">
                  <a:alpha val="20000"/>
                </a:prstClr>
              </a:outerShdw>
            </a:effectLst>
          </p:grpSpPr>
          <p:pic>
            <p:nvPicPr>
              <p:cNvPr id="21" name="Afbeelding 20">
                <a:extLst>
                  <a:ext uri="{FF2B5EF4-FFF2-40B4-BE49-F238E27FC236}">
                    <a16:creationId xmlns:a16="http://schemas.microsoft.com/office/drawing/2014/main" id="{69F4B230-E84D-46D4-8B19-4F648B5EDFD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86171"/>
              <a:stretch/>
            </p:blipFill>
            <p:spPr>
              <a:xfrm>
                <a:off x="284285" y="1590281"/>
                <a:ext cx="1601665" cy="357582"/>
              </a:xfrm>
              <a:prstGeom prst="rect">
                <a:avLst/>
              </a:prstGeom>
              <a:effectLst/>
            </p:spPr>
          </p:pic>
          <p:pic>
            <p:nvPicPr>
              <p:cNvPr id="25" name="Picture 24">
                <a:extLst>
                  <a:ext uri="{FF2B5EF4-FFF2-40B4-BE49-F238E27FC236}">
                    <a16:creationId xmlns:a16="http://schemas.microsoft.com/office/drawing/2014/main" id="{A10399AD-79D0-4F82-8D53-17204633AE6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a:stretch/>
            </p:blipFill>
            <p:spPr>
              <a:xfrm>
                <a:off x="284285" y="1942466"/>
                <a:ext cx="1602000" cy="2476989"/>
              </a:xfrm>
              <a:prstGeom prst="rect">
                <a:avLst/>
              </a:prstGeom>
            </p:spPr>
          </p:pic>
        </p:grpSp>
        <p:sp>
          <p:nvSpPr>
            <p:cNvPr id="24" name="Oval 1">
              <a:extLst>
                <a:ext uri="{FF2B5EF4-FFF2-40B4-BE49-F238E27FC236}">
                  <a16:creationId xmlns:a16="http://schemas.microsoft.com/office/drawing/2014/main" id="{AB70F852-6DE3-4DBD-9176-CC972DE340CD}"/>
                </a:ext>
              </a:extLst>
            </p:cNvPr>
            <p:cNvSpPr/>
            <p:nvPr userDrawn="1"/>
          </p:nvSpPr>
          <p:spPr>
            <a:xfrm>
              <a:off x="304481" y="1400974"/>
              <a:ext cx="157530" cy="157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975" b="1" noProof="0" dirty="0">
                  <a:solidFill>
                    <a:schemeClr val="accent3">
                      <a:lumMod val="20000"/>
                      <a:lumOff val="80000"/>
                    </a:schemeClr>
                  </a:solidFill>
                  <a:latin typeface="+mn-lt"/>
                </a:rPr>
                <a:t>1</a:t>
              </a:r>
            </a:p>
          </p:txBody>
        </p:sp>
        <p:sp>
          <p:nvSpPr>
            <p:cNvPr id="28" name="Oval 16">
              <a:extLst>
                <a:ext uri="{FF2B5EF4-FFF2-40B4-BE49-F238E27FC236}">
                  <a16:creationId xmlns:a16="http://schemas.microsoft.com/office/drawing/2014/main" id="{B12F54CC-6A68-487C-9500-6AA458575CFD}"/>
                </a:ext>
              </a:extLst>
            </p:cNvPr>
            <p:cNvSpPr/>
            <p:nvPr userDrawn="1"/>
          </p:nvSpPr>
          <p:spPr>
            <a:xfrm>
              <a:off x="1544664" y="3085345"/>
              <a:ext cx="157530" cy="157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975" b="1" noProof="0" dirty="0">
                  <a:solidFill>
                    <a:schemeClr val="accent3">
                      <a:lumMod val="20000"/>
                      <a:lumOff val="80000"/>
                    </a:schemeClr>
                  </a:solidFill>
                  <a:latin typeface="+mn-lt"/>
                </a:rPr>
                <a:t>2</a:t>
              </a:r>
            </a:p>
          </p:txBody>
        </p:sp>
        <p:sp>
          <p:nvSpPr>
            <p:cNvPr id="29" name="Oval 16">
              <a:extLst>
                <a:ext uri="{FF2B5EF4-FFF2-40B4-BE49-F238E27FC236}">
                  <a16:creationId xmlns:a16="http://schemas.microsoft.com/office/drawing/2014/main" id="{20D3E3EC-845B-4169-B98D-1E40B843CCCD}"/>
                </a:ext>
              </a:extLst>
            </p:cNvPr>
            <p:cNvSpPr/>
            <p:nvPr userDrawn="1"/>
          </p:nvSpPr>
          <p:spPr>
            <a:xfrm>
              <a:off x="897472" y="1525336"/>
              <a:ext cx="157530" cy="157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975" b="1" noProof="0" dirty="0">
                  <a:solidFill>
                    <a:schemeClr val="accent3">
                      <a:lumMod val="20000"/>
                      <a:lumOff val="80000"/>
                    </a:schemeClr>
                  </a:solidFill>
                  <a:latin typeface="+mn-lt"/>
                </a:rPr>
                <a:t>3</a:t>
              </a:r>
            </a:p>
          </p:txBody>
        </p:sp>
        <p:sp>
          <p:nvSpPr>
            <p:cNvPr id="30" name="Oval 16">
              <a:extLst>
                <a:ext uri="{FF2B5EF4-FFF2-40B4-BE49-F238E27FC236}">
                  <a16:creationId xmlns:a16="http://schemas.microsoft.com/office/drawing/2014/main" id="{51C4CD61-42E8-4C55-8A72-C22F9E5B1111}"/>
                </a:ext>
              </a:extLst>
            </p:cNvPr>
            <p:cNvSpPr/>
            <p:nvPr userDrawn="1"/>
          </p:nvSpPr>
          <p:spPr>
            <a:xfrm>
              <a:off x="1097997" y="1713787"/>
              <a:ext cx="157530" cy="157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975" b="1" noProof="0" dirty="0">
                  <a:solidFill>
                    <a:schemeClr val="accent3">
                      <a:lumMod val="20000"/>
                      <a:lumOff val="80000"/>
                    </a:schemeClr>
                  </a:solidFill>
                  <a:latin typeface="+mn-lt"/>
                </a:rPr>
                <a:t>4</a:t>
              </a:r>
            </a:p>
          </p:txBody>
        </p:sp>
      </p:grpSp>
      <p:grpSp>
        <p:nvGrpSpPr>
          <p:cNvPr id="32" name="Groep 31">
            <a:extLst>
              <a:ext uri="{FF2B5EF4-FFF2-40B4-BE49-F238E27FC236}">
                <a16:creationId xmlns:a16="http://schemas.microsoft.com/office/drawing/2014/main" id="{2DF5939A-2656-448F-B8D3-2A46C808646A}"/>
              </a:ext>
            </a:extLst>
          </p:cNvPr>
          <p:cNvGrpSpPr>
            <a:grpSpLocks noChangeAspect="1"/>
          </p:cNvGrpSpPr>
          <p:nvPr userDrawn="1"/>
        </p:nvGrpSpPr>
        <p:grpSpPr>
          <a:xfrm>
            <a:off x="6842775" y="2448415"/>
            <a:ext cx="2050400" cy="1376825"/>
            <a:chOff x="0" y="0"/>
            <a:chExt cx="5527536" cy="3721344"/>
          </a:xfrm>
        </p:grpSpPr>
        <p:pic>
          <p:nvPicPr>
            <p:cNvPr id="33" name="Afbeelding 32" descr="Afbeeldingsresultaat voor grafiek sjabloon excel">
              <a:extLst>
                <a:ext uri="{FF2B5EF4-FFF2-40B4-BE49-F238E27FC236}">
                  <a16:creationId xmlns:a16="http://schemas.microsoft.com/office/drawing/2014/main" id="{870CD0B7-FCCE-4EF7-A42F-BF7ABC6D5D51}"/>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0"/>
              <a:ext cx="5527536" cy="3721344"/>
            </a:xfrm>
            <a:prstGeom prst="rect">
              <a:avLst/>
            </a:prstGeom>
            <a:effectLst>
              <a:outerShdw blurRad="63500" sx="102000" sy="102000" algn="ct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4" name="Picture 1">
              <a:extLst>
                <a:ext uri="{FF2B5EF4-FFF2-40B4-BE49-F238E27FC236}">
                  <a16:creationId xmlns:a16="http://schemas.microsoft.com/office/drawing/2014/main" id="{F4043088-0E66-42D9-811B-13916AB2DBBC}"/>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r="-4925"/>
            <a:stretch/>
          </p:blipFill>
          <p:spPr>
            <a:xfrm>
              <a:off x="1468401" y="542561"/>
              <a:ext cx="3902233" cy="2751039"/>
            </a:xfrm>
            <a:prstGeom prst="rect">
              <a:avLst/>
            </a:prstGeom>
            <a:effectLst>
              <a:outerShdw blurRad="63500" sx="102000" sy="102000" algn="ctr" rotWithShape="0">
                <a:prstClr val="black">
                  <a:alpha val="40000"/>
                </a:prstClr>
              </a:outerShdw>
            </a:effectLst>
          </p:spPr>
        </p:pic>
      </p:grpSp>
      <p:pic>
        <p:nvPicPr>
          <p:cNvPr id="35" name="Afbeelding 34">
            <a:extLst>
              <a:ext uri="{FF2B5EF4-FFF2-40B4-BE49-F238E27FC236}">
                <a16:creationId xmlns:a16="http://schemas.microsoft.com/office/drawing/2014/main" id="{448D0262-7F31-43DA-A0C0-DE229B23ED1D}"/>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p:blipFill>
        <p:spPr>
          <a:xfrm>
            <a:off x="5337580" y="4408488"/>
            <a:ext cx="2295063" cy="243935"/>
          </a:xfrm>
          <a:prstGeom prst="rect">
            <a:avLst/>
          </a:prstGeom>
          <a:effectLst>
            <a:outerShdw blurRad="63500" sx="102000" sy="102000" algn="ctr" rotWithShape="0">
              <a:prstClr val="black">
                <a:alpha val="20000"/>
              </a:prstClr>
            </a:outerShdw>
          </a:effectLst>
        </p:spPr>
      </p:pic>
    </p:spTree>
    <p:extLst>
      <p:ext uri="{BB962C8B-B14F-4D97-AF65-F5344CB8AC3E}">
        <p14:creationId xmlns:p14="http://schemas.microsoft.com/office/powerpoint/2010/main" val="469565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itleg sjabloon Kleuren">
    <p:spTree>
      <p:nvGrpSpPr>
        <p:cNvPr id="1" name=""/>
        <p:cNvGrpSpPr/>
        <p:nvPr/>
      </p:nvGrpSpPr>
      <p:grpSpPr>
        <a:xfrm>
          <a:off x="0" y="0"/>
          <a:ext cx="0" cy="0"/>
          <a:chOff x="0" y="0"/>
          <a:chExt cx="0" cy="0"/>
        </a:xfrm>
      </p:grpSpPr>
      <p:sp>
        <p:nvSpPr>
          <p:cNvPr id="8" name="Title Placeholder 1"/>
          <p:cNvSpPr txBox="1">
            <a:spLocks/>
          </p:cNvSpPr>
          <p:nvPr userDrawn="1"/>
        </p:nvSpPr>
        <p:spPr>
          <a:xfrm>
            <a:off x="284285" y="175873"/>
            <a:ext cx="8229600" cy="290849"/>
          </a:xfrm>
          <a:prstGeom prst="rect">
            <a:avLst/>
          </a:prstGeom>
        </p:spPr>
        <p:txBody>
          <a:bodyPr vert="horz" wrap="square" lIns="0" tIns="0" rIns="0" bIns="0" rtlCol="0" anchor="t" anchorCtr="0">
            <a:spAutoFit/>
          </a:bodyPr>
          <a:lstStyle>
            <a:lvl1pPr>
              <a:lnSpc>
                <a:spcPct val="90000"/>
              </a:lnSpc>
              <a:spcBef>
                <a:spcPct val="0"/>
              </a:spcBef>
              <a:buNone/>
              <a:defRPr sz="2800" b="1">
                <a:latin typeface="+mj-lt"/>
                <a:ea typeface="+mj-ea"/>
                <a:cs typeface="+mj-cs"/>
              </a:defRPr>
            </a:lvl1pPr>
          </a:lstStyle>
          <a:p>
            <a:pPr lvl="0"/>
            <a:r>
              <a:rPr lang="nl-NL" sz="2100" noProof="0" dirty="0"/>
              <a:t>Korte uitleg bij dit sjabloon - kleuren</a:t>
            </a:r>
          </a:p>
        </p:txBody>
      </p:sp>
      <p:sp>
        <p:nvSpPr>
          <p:cNvPr id="28" name="Content Placeholder 6">
            <a:extLst>
              <a:ext uri="{FF2B5EF4-FFF2-40B4-BE49-F238E27FC236}">
                <a16:creationId xmlns:a16="http://schemas.microsoft.com/office/drawing/2014/main" id="{61652A1F-F86C-4FC1-8865-6A97B7E84595}"/>
              </a:ext>
            </a:extLst>
          </p:cNvPr>
          <p:cNvSpPr txBox="1">
            <a:spLocks/>
          </p:cNvSpPr>
          <p:nvPr userDrawn="1">
            <p:custDataLst>
              <p:tags r:id="rId1"/>
            </p:custDataLst>
          </p:nvPr>
        </p:nvSpPr>
        <p:spPr>
          <a:xfrm>
            <a:off x="284284" y="1032272"/>
            <a:ext cx="2880946" cy="152349"/>
          </a:xfrm>
          <a:prstGeom prst="rect">
            <a:avLst/>
          </a:prstGeom>
        </p:spPr>
        <p:txBody>
          <a:bodyPr wrap="square" lIns="0" tIns="0" rIns="0" bIns="0">
            <a:spAutoFit/>
          </a:bodyPr>
          <a:lstStyle>
            <a:defPPr>
              <a:defRPr lang="nl-NL"/>
            </a:defPPr>
            <a:lvl1pPr marL="0" lvl="0" indent="0" defTabSz="914400" eaLnBrk="1" latinLnBrk="0" hangingPunct="1">
              <a:lnSpc>
                <a:spcPct val="120000"/>
              </a:lnSpc>
              <a:spcBef>
                <a:spcPts val="0"/>
              </a:spcBef>
              <a:buSzPct val="80000"/>
              <a:buFontTx/>
              <a:buNone/>
              <a:defRPr sz="1000">
                <a:solidFill>
                  <a:schemeClr val="tx2"/>
                </a:solidFill>
                <a:latin typeface="+mn-lt"/>
                <a:cs typeface="+mn-cs"/>
              </a:defRPr>
            </a:lvl1pPr>
            <a:lvl2pPr marL="447675" indent="-177800" defTabSz="914400" eaLnBrk="1" latinLnBrk="0" hangingPunct="1">
              <a:lnSpc>
                <a:spcPct val="120000"/>
              </a:lnSpc>
              <a:spcBef>
                <a:spcPts val="0"/>
              </a:spcBef>
              <a:buFont typeface="Arial" pitchFamily="34" charset="0"/>
              <a:buChar char="•"/>
              <a:defRPr sz="1000">
                <a:solidFill>
                  <a:schemeClr val="tx2"/>
                </a:solidFill>
                <a:latin typeface="+mn-lt"/>
                <a:cs typeface="+mn-cs"/>
              </a:defRPr>
            </a:lvl2pPr>
            <a:lvl3pPr marL="628650" indent="-180975" defTabSz="914400" eaLnBrk="1" latinLnBrk="0" hangingPunct="1">
              <a:lnSpc>
                <a:spcPct val="120000"/>
              </a:lnSpc>
              <a:spcBef>
                <a:spcPts val="0"/>
              </a:spcBef>
              <a:buFont typeface="Verdana" pitchFamily="34" charset="0"/>
              <a:buChar char="-"/>
              <a:defRPr sz="1000">
                <a:solidFill>
                  <a:schemeClr val="tx2"/>
                </a:solidFill>
                <a:latin typeface="+mn-lt"/>
                <a:cs typeface="+mn-cs"/>
              </a:defRPr>
            </a:lvl3pPr>
            <a:lvl4pPr marL="806450" indent="-177800" defTabSz="914400" eaLnBrk="1" latinLnBrk="0" hangingPunct="1">
              <a:lnSpc>
                <a:spcPct val="120000"/>
              </a:lnSpc>
              <a:spcBef>
                <a:spcPts val="0"/>
              </a:spcBef>
              <a:buFont typeface="Verdana" pitchFamily="34" charset="0"/>
              <a:buChar char="·"/>
              <a:defRPr sz="1000">
                <a:solidFill>
                  <a:schemeClr val="tx2"/>
                </a:solidFill>
                <a:latin typeface="+mn-lt"/>
                <a:cs typeface="+mn-cs"/>
              </a:defRPr>
            </a:lvl4pPr>
            <a:lvl5pPr marL="2057400" indent="-228600" defTabSz="914400" eaLnBrk="1" latinLnBrk="0" hangingPunct="1">
              <a:lnSpc>
                <a:spcPct val="120000"/>
              </a:lnSpc>
              <a:spcBef>
                <a:spcPts val="0"/>
              </a:spcBef>
              <a:buFont typeface="Arial" pitchFamily="34" charset="0"/>
              <a:buChar char="»"/>
              <a:defRPr sz="1000">
                <a:solidFill>
                  <a:schemeClr val="tx2"/>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lvl="0">
              <a:lnSpc>
                <a:spcPct val="110000"/>
              </a:lnSpc>
            </a:pPr>
            <a:r>
              <a:rPr lang="nl-NL" sz="900" noProof="0" dirty="0">
                <a:solidFill>
                  <a:schemeClr val="tx1"/>
                </a:solidFill>
              </a:rPr>
              <a:t>De </a:t>
            </a:r>
            <a:r>
              <a:rPr lang="nl-NL" sz="900" b="1" noProof="0" dirty="0">
                <a:solidFill>
                  <a:schemeClr val="tx1"/>
                </a:solidFill>
              </a:rPr>
              <a:t>themakleuren</a:t>
            </a:r>
            <a:r>
              <a:rPr lang="nl-NL" sz="900" noProof="0" dirty="0">
                <a:solidFill>
                  <a:schemeClr val="tx1"/>
                </a:solidFill>
              </a:rPr>
              <a:t> van de Gemeente Haarlem</a:t>
            </a:r>
          </a:p>
        </p:txBody>
      </p:sp>
      <p:sp>
        <p:nvSpPr>
          <p:cNvPr id="33" name="Content Placeholder 6">
            <a:extLst>
              <a:ext uri="{FF2B5EF4-FFF2-40B4-BE49-F238E27FC236}">
                <a16:creationId xmlns:a16="http://schemas.microsoft.com/office/drawing/2014/main" id="{02AE55FD-7758-44CD-AD32-937E0784D3BF}"/>
              </a:ext>
            </a:extLst>
          </p:cNvPr>
          <p:cNvSpPr txBox="1">
            <a:spLocks/>
          </p:cNvSpPr>
          <p:nvPr userDrawn="1">
            <p:custDataLst>
              <p:tags r:id="rId2"/>
            </p:custDataLst>
          </p:nvPr>
        </p:nvSpPr>
        <p:spPr>
          <a:xfrm>
            <a:off x="284284" y="3411141"/>
            <a:ext cx="5676901" cy="152349"/>
          </a:xfrm>
          <a:prstGeom prst="rect">
            <a:avLst/>
          </a:prstGeom>
        </p:spPr>
        <p:txBody>
          <a:bodyPr wrap="square" lIns="0" tIns="0" rIns="0" bIns="0">
            <a:spAutoFit/>
          </a:bodyPr>
          <a:lstStyle>
            <a:defPPr>
              <a:defRPr lang="nl-NL"/>
            </a:defPPr>
            <a:lvl1pPr marL="0" lvl="0" indent="0" defTabSz="914400" eaLnBrk="1" latinLnBrk="0" hangingPunct="1">
              <a:lnSpc>
                <a:spcPct val="120000"/>
              </a:lnSpc>
              <a:spcBef>
                <a:spcPts val="0"/>
              </a:spcBef>
              <a:buSzPct val="80000"/>
              <a:buFontTx/>
              <a:buNone/>
              <a:defRPr sz="1000">
                <a:solidFill>
                  <a:schemeClr val="tx2"/>
                </a:solidFill>
                <a:latin typeface="+mn-lt"/>
                <a:cs typeface="+mn-cs"/>
              </a:defRPr>
            </a:lvl1pPr>
            <a:lvl2pPr marL="447675" indent="-177800" defTabSz="914400" eaLnBrk="1" latinLnBrk="0" hangingPunct="1">
              <a:lnSpc>
                <a:spcPct val="120000"/>
              </a:lnSpc>
              <a:spcBef>
                <a:spcPts val="0"/>
              </a:spcBef>
              <a:buFont typeface="Arial" pitchFamily="34" charset="0"/>
              <a:buChar char="•"/>
              <a:defRPr sz="1000">
                <a:solidFill>
                  <a:schemeClr val="tx2"/>
                </a:solidFill>
                <a:latin typeface="+mn-lt"/>
                <a:cs typeface="+mn-cs"/>
              </a:defRPr>
            </a:lvl2pPr>
            <a:lvl3pPr marL="628650" indent="-180975" defTabSz="914400" eaLnBrk="1" latinLnBrk="0" hangingPunct="1">
              <a:lnSpc>
                <a:spcPct val="120000"/>
              </a:lnSpc>
              <a:spcBef>
                <a:spcPts val="0"/>
              </a:spcBef>
              <a:buFont typeface="Verdana" pitchFamily="34" charset="0"/>
              <a:buChar char="-"/>
              <a:defRPr sz="1000">
                <a:solidFill>
                  <a:schemeClr val="tx2"/>
                </a:solidFill>
                <a:latin typeface="+mn-lt"/>
                <a:cs typeface="+mn-cs"/>
              </a:defRPr>
            </a:lvl3pPr>
            <a:lvl4pPr marL="806450" indent="-177800" defTabSz="914400" eaLnBrk="1" latinLnBrk="0" hangingPunct="1">
              <a:lnSpc>
                <a:spcPct val="120000"/>
              </a:lnSpc>
              <a:spcBef>
                <a:spcPts val="0"/>
              </a:spcBef>
              <a:buFont typeface="Verdana" pitchFamily="34" charset="0"/>
              <a:buChar char="·"/>
              <a:defRPr sz="1000">
                <a:solidFill>
                  <a:schemeClr val="tx2"/>
                </a:solidFill>
                <a:latin typeface="+mn-lt"/>
                <a:cs typeface="+mn-cs"/>
              </a:defRPr>
            </a:lvl4pPr>
            <a:lvl5pPr marL="2057400" indent="-228600" defTabSz="914400" eaLnBrk="1" latinLnBrk="0" hangingPunct="1">
              <a:lnSpc>
                <a:spcPct val="120000"/>
              </a:lnSpc>
              <a:spcBef>
                <a:spcPts val="0"/>
              </a:spcBef>
              <a:buFont typeface="Arial" pitchFamily="34" charset="0"/>
              <a:buChar char="»"/>
              <a:defRPr sz="1000">
                <a:solidFill>
                  <a:schemeClr val="tx2"/>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lvl="0">
              <a:lnSpc>
                <a:spcPct val="110000"/>
              </a:lnSpc>
            </a:pPr>
            <a:r>
              <a:rPr lang="nl-NL" sz="900" b="1" noProof="0" dirty="0">
                <a:solidFill>
                  <a:schemeClr val="tx1"/>
                </a:solidFill>
              </a:rPr>
              <a:t>RGB-waardes</a:t>
            </a:r>
            <a:r>
              <a:rPr lang="nl-NL" sz="900" noProof="0" dirty="0">
                <a:solidFill>
                  <a:schemeClr val="tx1"/>
                </a:solidFill>
              </a:rPr>
              <a:t> van de themakleuren en aanvullende kleuren</a:t>
            </a:r>
          </a:p>
        </p:txBody>
      </p:sp>
      <p:sp>
        <p:nvSpPr>
          <p:cNvPr id="2" name="Rechthoek 1">
            <a:extLst>
              <a:ext uri="{FF2B5EF4-FFF2-40B4-BE49-F238E27FC236}">
                <a16:creationId xmlns:a16="http://schemas.microsoft.com/office/drawing/2014/main" id="{994DD92D-361D-4437-AB44-972E08B65988}"/>
              </a:ext>
            </a:extLst>
          </p:cNvPr>
          <p:cNvSpPr/>
          <p:nvPr userDrawn="1"/>
        </p:nvSpPr>
        <p:spPr>
          <a:xfrm>
            <a:off x="284284" y="3607594"/>
            <a:ext cx="778457" cy="800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nl-NL" sz="900" dirty="0">
                <a:solidFill>
                  <a:schemeClr val="tx1"/>
                </a:solidFill>
              </a:rPr>
              <a:t>156</a:t>
            </a:r>
          </a:p>
          <a:p>
            <a:pPr algn="ctr"/>
            <a:r>
              <a:rPr lang="nl-NL" sz="900" dirty="0">
                <a:solidFill>
                  <a:schemeClr val="tx1"/>
                </a:solidFill>
              </a:rPr>
              <a:t>202</a:t>
            </a:r>
          </a:p>
          <a:p>
            <a:pPr algn="ctr"/>
            <a:r>
              <a:rPr lang="nl-NL" sz="900" dirty="0">
                <a:solidFill>
                  <a:schemeClr val="tx1"/>
                </a:solidFill>
              </a:rPr>
              <a:t>109</a:t>
            </a:r>
          </a:p>
        </p:txBody>
      </p:sp>
      <p:sp>
        <p:nvSpPr>
          <p:cNvPr id="34" name="Rechthoek 33">
            <a:extLst>
              <a:ext uri="{FF2B5EF4-FFF2-40B4-BE49-F238E27FC236}">
                <a16:creationId xmlns:a16="http://schemas.microsoft.com/office/drawing/2014/main" id="{64AA2F9F-9421-4B90-82E8-605A43D6B204}"/>
              </a:ext>
            </a:extLst>
          </p:cNvPr>
          <p:cNvSpPr/>
          <p:nvPr userDrawn="1"/>
        </p:nvSpPr>
        <p:spPr>
          <a:xfrm>
            <a:off x="2016946" y="3607594"/>
            <a:ext cx="778457"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nl-NL" sz="900" dirty="0">
                <a:solidFill>
                  <a:schemeClr val="tx1"/>
                </a:solidFill>
              </a:rPr>
              <a:t>95</a:t>
            </a:r>
          </a:p>
          <a:p>
            <a:pPr algn="ctr"/>
            <a:r>
              <a:rPr lang="nl-NL" sz="900" dirty="0">
                <a:solidFill>
                  <a:schemeClr val="tx1"/>
                </a:solidFill>
              </a:rPr>
              <a:t>196</a:t>
            </a:r>
          </a:p>
          <a:p>
            <a:pPr algn="ctr"/>
            <a:r>
              <a:rPr lang="nl-NL" sz="900" dirty="0">
                <a:solidFill>
                  <a:schemeClr val="tx1"/>
                </a:solidFill>
              </a:rPr>
              <a:t>218</a:t>
            </a:r>
          </a:p>
        </p:txBody>
      </p:sp>
      <p:sp>
        <p:nvSpPr>
          <p:cNvPr id="38" name="Rechthoek 37">
            <a:extLst>
              <a:ext uri="{FF2B5EF4-FFF2-40B4-BE49-F238E27FC236}">
                <a16:creationId xmlns:a16="http://schemas.microsoft.com/office/drawing/2014/main" id="{51B9B612-56C7-4C52-B46B-C0E63572F659}"/>
              </a:ext>
            </a:extLst>
          </p:cNvPr>
          <p:cNvSpPr/>
          <p:nvPr userDrawn="1"/>
        </p:nvSpPr>
        <p:spPr>
          <a:xfrm>
            <a:off x="1150615" y="3607594"/>
            <a:ext cx="778457" cy="800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nl-NL" sz="900" dirty="0">
                <a:solidFill>
                  <a:schemeClr val="tx1"/>
                </a:solidFill>
              </a:rPr>
              <a:t>244</a:t>
            </a:r>
          </a:p>
          <a:p>
            <a:pPr algn="ctr"/>
            <a:r>
              <a:rPr lang="nl-NL" sz="900" dirty="0">
                <a:solidFill>
                  <a:schemeClr val="tx1"/>
                </a:solidFill>
              </a:rPr>
              <a:t>180</a:t>
            </a:r>
          </a:p>
          <a:p>
            <a:pPr algn="ctr"/>
            <a:r>
              <a:rPr lang="nl-NL" sz="900" dirty="0">
                <a:solidFill>
                  <a:schemeClr val="tx1"/>
                </a:solidFill>
              </a:rPr>
              <a:t>194</a:t>
            </a:r>
          </a:p>
        </p:txBody>
      </p:sp>
      <p:sp>
        <p:nvSpPr>
          <p:cNvPr id="39" name="Rechthoek 38">
            <a:extLst>
              <a:ext uri="{FF2B5EF4-FFF2-40B4-BE49-F238E27FC236}">
                <a16:creationId xmlns:a16="http://schemas.microsoft.com/office/drawing/2014/main" id="{9BE887B8-CB79-42E6-A2E3-641E7386DA54}"/>
              </a:ext>
            </a:extLst>
          </p:cNvPr>
          <p:cNvSpPr/>
          <p:nvPr userDrawn="1"/>
        </p:nvSpPr>
        <p:spPr>
          <a:xfrm>
            <a:off x="4615939" y="3607594"/>
            <a:ext cx="778457" cy="800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nl-NL" sz="900" dirty="0">
                <a:solidFill>
                  <a:schemeClr val="tx1"/>
                </a:solidFill>
              </a:rPr>
              <a:t>192</a:t>
            </a:r>
          </a:p>
          <a:p>
            <a:pPr algn="ctr"/>
            <a:r>
              <a:rPr lang="nl-NL" sz="900" dirty="0">
                <a:solidFill>
                  <a:schemeClr val="tx1"/>
                </a:solidFill>
              </a:rPr>
              <a:t>221</a:t>
            </a:r>
          </a:p>
          <a:p>
            <a:pPr algn="ctr"/>
            <a:r>
              <a:rPr lang="nl-NL" sz="900" dirty="0">
                <a:solidFill>
                  <a:schemeClr val="tx1"/>
                </a:solidFill>
              </a:rPr>
              <a:t>239</a:t>
            </a:r>
          </a:p>
        </p:txBody>
      </p:sp>
      <p:sp>
        <p:nvSpPr>
          <p:cNvPr id="40" name="Rechthoek 39">
            <a:extLst>
              <a:ext uri="{FF2B5EF4-FFF2-40B4-BE49-F238E27FC236}">
                <a16:creationId xmlns:a16="http://schemas.microsoft.com/office/drawing/2014/main" id="{6D015AF0-DEFA-4C48-9421-79990ACDD2AA}"/>
              </a:ext>
            </a:extLst>
          </p:cNvPr>
          <p:cNvSpPr/>
          <p:nvPr userDrawn="1"/>
        </p:nvSpPr>
        <p:spPr>
          <a:xfrm>
            <a:off x="3749608" y="3607594"/>
            <a:ext cx="778457" cy="8001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nl-NL" sz="900" dirty="0">
                <a:solidFill>
                  <a:schemeClr val="tx1"/>
                </a:solidFill>
              </a:rPr>
              <a:t>194</a:t>
            </a:r>
          </a:p>
          <a:p>
            <a:pPr algn="ctr"/>
            <a:r>
              <a:rPr lang="nl-NL" sz="900" dirty="0">
                <a:solidFill>
                  <a:schemeClr val="tx1"/>
                </a:solidFill>
              </a:rPr>
              <a:t>188</a:t>
            </a:r>
          </a:p>
          <a:p>
            <a:pPr algn="ctr"/>
            <a:r>
              <a:rPr lang="nl-NL" sz="900" dirty="0">
                <a:solidFill>
                  <a:schemeClr val="tx1"/>
                </a:solidFill>
              </a:rPr>
              <a:t>219</a:t>
            </a:r>
          </a:p>
        </p:txBody>
      </p:sp>
      <p:sp>
        <p:nvSpPr>
          <p:cNvPr id="41" name="Rechthoek 40">
            <a:extLst>
              <a:ext uri="{FF2B5EF4-FFF2-40B4-BE49-F238E27FC236}">
                <a16:creationId xmlns:a16="http://schemas.microsoft.com/office/drawing/2014/main" id="{0D0AC406-F48E-44E4-9672-A43C118A7E9A}"/>
              </a:ext>
            </a:extLst>
          </p:cNvPr>
          <p:cNvSpPr/>
          <p:nvPr userDrawn="1"/>
        </p:nvSpPr>
        <p:spPr>
          <a:xfrm>
            <a:off x="7214932" y="3607594"/>
            <a:ext cx="778457" cy="800100"/>
          </a:xfrm>
          <a:prstGeom prst="rect">
            <a:avLst/>
          </a:prstGeom>
          <a:solidFill>
            <a:srgbClr val="F9D3AC"/>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nl-NL" sz="900" dirty="0">
                <a:solidFill>
                  <a:schemeClr val="tx1"/>
                </a:solidFill>
              </a:rPr>
              <a:t>249</a:t>
            </a:r>
          </a:p>
          <a:p>
            <a:pPr algn="ctr"/>
            <a:r>
              <a:rPr lang="nl-NL" sz="900" dirty="0">
                <a:solidFill>
                  <a:schemeClr val="tx1"/>
                </a:solidFill>
              </a:rPr>
              <a:t>211</a:t>
            </a:r>
          </a:p>
          <a:p>
            <a:pPr algn="ctr"/>
            <a:r>
              <a:rPr lang="nl-NL" sz="900" dirty="0">
                <a:solidFill>
                  <a:schemeClr val="tx1"/>
                </a:solidFill>
              </a:rPr>
              <a:t>172</a:t>
            </a:r>
          </a:p>
        </p:txBody>
      </p:sp>
      <p:sp>
        <p:nvSpPr>
          <p:cNvPr id="42" name="Rechthoek 41">
            <a:extLst>
              <a:ext uri="{FF2B5EF4-FFF2-40B4-BE49-F238E27FC236}">
                <a16:creationId xmlns:a16="http://schemas.microsoft.com/office/drawing/2014/main" id="{6730143C-FE54-45DE-A8B0-547C5CC8316D}"/>
              </a:ext>
            </a:extLst>
          </p:cNvPr>
          <p:cNvSpPr/>
          <p:nvPr userDrawn="1"/>
        </p:nvSpPr>
        <p:spPr>
          <a:xfrm>
            <a:off x="2883277" y="3607594"/>
            <a:ext cx="778457" cy="800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nl-NL" sz="900" dirty="0">
                <a:solidFill>
                  <a:schemeClr val="tx1"/>
                </a:solidFill>
              </a:rPr>
              <a:t>250</a:t>
            </a:r>
          </a:p>
          <a:p>
            <a:pPr algn="ctr"/>
            <a:r>
              <a:rPr lang="nl-NL" sz="900" dirty="0">
                <a:solidFill>
                  <a:schemeClr val="tx1"/>
                </a:solidFill>
              </a:rPr>
              <a:t>223</a:t>
            </a:r>
          </a:p>
          <a:p>
            <a:pPr algn="ctr"/>
            <a:r>
              <a:rPr lang="nl-NL" sz="900" dirty="0">
                <a:solidFill>
                  <a:schemeClr val="tx1"/>
                </a:solidFill>
              </a:rPr>
              <a:t>151</a:t>
            </a:r>
          </a:p>
        </p:txBody>
      </p:sp>
      <p:sp>
        <p:nvSpPr>
          <p:cNvPr id="43" name="Rechthoek 42">
            <a:extLst>
              <a:ext uri="{FF2B5EF4-FFF2-40B4-BE49-F238E27FC236}">
                <a16:creationId xmlns:a16="http://schemas.microsoft.com/office/drawing/2014/main" id="{FD0E7C58-030A-4562-8511-4D802320D3D0}"/>
              </a:ext>
            </a:extLst>
          </p:cNvPr>
          <p:cNvSpPr/>
          <p:nvPr userDrawn="1"/>
        </p:nvSpPr>
        <p:spPr>
          <a:xfrm>
            <a:off x="6348601" y="3607594"/>
            <a:ext cx="778457" cy="800100"/>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nl-NL" sz="900" dirty="0">
                <a:solidFill>
                  <a:schemeClr val="tx1"/>
                </a:solidFill>
              </a:rPr>
              <a:t>110</a:t>
            </a:r>
          </a:p>
          <a:p>
            <a:pPr algn="ctr"/>
            <a:r>
              <a:rPr lang="nl-NL" sz="900" dirty="0">
                <a:solidFill>
                  <a:schemeClr val="tx1"/>
                </a:solidFill>
              </a:rPr>
              <a:t>192</a:t>
            </a:r>
          </a:p>
          <a:p>
            <a:pPr algn="ctr"/>
            <a:r>
              <a:rPr lang="nl-NL" sz="900" dirty="0">
                <a:solidFill>
                  <a:schemeClr val="tx1"/>
                </a:solidFill>
              </a:rPr>
              <a:t>163</a:t>
            </a:r>
          </a:p>
        </p:txBody>
      </p:sp>
      <p:sp>
        <p:nvSpPr>
          <p:cNvPr id="44" name="Rechthoek 43">
            <a:extLst>
              <a:ext uri="{FF2B5EF4-FFF2-40B4-BE49-F238E27FC236}">
                <a16:creationId xmlns:a16="http://schemas.microsoft.com/office/drawing/2014/main" id="{FB5E6933-A303-4AEE-8534-41E702609888}"/>
              </a:ext>
            </a:extLst>
          </p:cNvPr>
          <p:cNvSpPr/>
          <p:nvPr userDrawn="1"/>
        </p:nvSpPr>
        <p:spPr>
          <a:xfrm>
            <a:off x="8081259" y="3607594"/>
            <a:ext cx="778457" cy="800100"/>
          </a:xfrm>
          <a:prstGeom prst="rect">
            <a:avLst/>
          </a:prstGeom>
          <a:solidFill>
            <a:srgbClr val="9FB7C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nl-NL" sz="900" dirty="0">
                <a:solidFill>
                  <a:schemeClr val="tx1"/>
                </a:solidFill>
              </a:rPr>
              <a:t>159</a:t>
            </a:r>
          </a:p>
          <a:p>
            <a:pPr algn="ctr"/>
            <a:r>
              <a:rPr lang="nl-NL" sz="900" dirty="0">
                <a:solidFill>
                  <a:schemeClr val="tx1"/>
                </a:solidFill>
              </a:rPr>
              <a:t>183</a:t>
            </a:r>
          </a:p>
          <a:p>
            <a:pPr algn="ctr"/>
            <a:r>
              <a:rPr lang="nl-NL" sz="900" dirty="0">
                <a:solidFill>
                  <a:schemeClr val="tx1"/>
                </a:solidFill>
              </a:rPr>
              <a:t>199</a:t>
            </a:r>
          </a:p>
        </p:txBody>
      </p:sp>
      <p:sp>
        <p:nvSpPr>
          <p:cNvPr id="45" name="Rechthoek 44">
            <a:extLst>
              <a:ext uri="{FF2B5EF4-FFF2-40B4-BE49-F238E27FC236}">
                <a16:creationId xmlns:a16="http://schemas.microsoft.com/office/drawing/2014/main" id="{E3A8AE20-751D-4FB2-B73F-645AE10A3A39}"/>
              </a:ext>
            </a:extLst>
          </p:cNvPr>
          <p:cNvSpPr/>
          <p:nvPr userDrawn="1"/>
        </p:nvSpPr>
        <p:spPr>
          <a:xfrm>
            <a:off x="5482270" y="3607594"/>
            <a:ext cx="778457" cy="800100"/>
          </a:xfrm>
          <a:prstGeom prst="rect">
            <a:avLst/>
          </a:prstGeom>
          <a:solidFill>
            <a:srgbClr val="DCC27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nl-NL" sz="900" dirty="0">
                <a:solidFill>
                  <a:schemeClr val="tx1"/>
                </a:solidFill>
              </a:rPr>
              <a:t>220</a:t>
            </a:r>
          </a:p>
          <a:p>
            <a:pPr algn="ctr"/>
            <a:r>
              <a:rPr lang="nl-NL" sz="900" dirty="0">
                <a:solidFill>
                  <a:schemeClr val="tx1"/>
                </a:solidFill>
              </a:rPr>
              <a:t>194</a:t>
            </a:r>
          </a:p>
          <a:p>
            <a:pPr algn="ctr"/>
            <a:r>
              <a:rPr lang="nl-NL" sz="900" dirty="0">
                <a:solidFill>
                  <a:schemeClr val="tx1"/>
                </a:solidFill>
              </a:rPr>
              <a:t>116</a:t>
            </a:r>
          </a:p>
        </p:txBody>
      </p:sp>
      <p:sp>
        <p:nvSpPr>
          <p:cNvPr id="46" name="Content Placeholder 6">
            <a:extLst>
              <a:ext uri="{FF2B5EF4-FFF2-40B4-BE49-F238E27FC236}">
                <a16:creationId xmlns:a16="http://schemas.microsoft.com/office/drawing/2014/main" id="{DEFDB175-77BF-49FF-8B03-B01238422839}"/>
              </a:ext>
            </a:extLst>
          </p:cNvPr>
          <p:cNvSpPr txBox="1">
            <a:spLocks/>
          </p:cNvSpPr>
          <p:nvPr userDrawn="1">
            <p:custDataLst>
              <p:tags r:id="rId3"/>
            </p:custDataLst>
          </p:nvPr>
        </p:nvSpPr>
        <p:spPr>
          <a:xfrm>
            <a:off x="3559856" y="1032272"/>
            <a:ext cx="4537859" cy="152349"/>
          </a:xfrm>
          <a:prstGeom prst="rect">
            <a:avLst/>
          </a:prstGeom>
        </p:spPr>
        <p:txBody>
          <a:bodyPr wrap="square" lIns="0" tIns="0" rIns="0" bIns="0">
            <a:spAutoFit/>
          </a:bodyPr>
          <a:lstStyle>
            <a:defPPr>
              <a:defRPr lang="nl-NL"/>
            </a:defPPr>
            <a:lvl1pPr marL="0" lvl="0" indent="0" defTabSz="914400" eaLnBrk="1" latinLnBrk="0" hangingPunct="1">
              <a:lnSpc>
                <a:spcPct val="120000"/>
              </a:lnSpc>
              <a:spcBef>
                <a:spcPts val="0"/>
              </a:spcBef>
              <a:buSzPct val="80000"/>
              <a:buFontTx/>
              <a:buNone/>
              <a:defRPr sz="1000">
                <a:solidFill>
                  <a:schemeClr val="tx2"/>
                </a:solidFill>
                <a:latin typeface="+mn-lt"/>
                <a:cs typeface="+mn-cs"/>
              </a:defRPr>
            </a:lvl1pPr>
            <a:lvl2pPr marL="447675" indent="-177800" defTabSz="914400" eaLnBrk="1" latinLnBrk="0" hangingPunct="1">
              <a:lnSpc>
                <a:spcPct val="120000"/>
              </a:lnSpc>
              <a:spcBef>
                <a:spcPts val="0"/>
              </a:spcBef>
              <a:buFont typeface="Arial" pitchFamily="34" charset="0"/>
              <a:buChar char="•"/>
              <a:defRPr sz="1000">
                <a:solidFill>
                  <a:schemeClr val="tx2"/>
                </a:solidFill>
                <a:latin typeface="+mn-lt"/>
                <a:cs typeface="+mn-cs"/>
              </a:defRPr>
            </a:lvl2pPr>
            <a:lvl3pPr marL="628650" indent="-180975" defTabSz="914400" eaLnBrk="1" latinLnBrk="0" hangingPunct="1">
              <a:lnSpc>
                <a:spcPct val="120000"/>
              </a:lnSpc>
              <a:spcBef>
                <a:spcPts val="0"/>
              </a:spcBef>
              <a:buFont typeface="Verdana" pitchFamily="34" charset="0"/>
              <a:buChar char="-"/>
              <a:defRPr sz="1000">
                <a:solidFill>
                  <a:schemeClr val="tx2"/>
                </a:solidFill>
                <a:latin typeface="+mn-lt"/>
                <a:cs typeface="+mn-cs"/>
              </a:defRPr>
            </a:lvl3pPr>
            <a:lvl4pPr marL="806450" indent="-177800" defTabSz="914400" eaLnBrk="1" latinLnBrk="0" hangingPunct="1">
              <a:lnSpc>
                <a:spcPct val="120000"/>
              </a:lnSpc>
              <a:spcBef>
                <a:spcPts val="0"/>
              </a:spcBef>
              <a:buFont typeface="Verdana" pitchFamily="34" charset="0"/>
              <a:buChar char="·"/>
              <a:defRPr sz="1000">
                <a:solidFill>
                  <a:schemeClr val="tx2"/>
                </a:solidFill>
                <a:latin typeface="+mn-lt"/>
                <a:cs typeface="+mn-cs"/>
              </a:defRPr>
            </a:lvl4pPr>
            <a:lvl5pPr marL="2057400" indent="-228600" defTabSz="914400" eaLnBrk="1" latinLnBrk="0" hangingPunct="1">
              <a:lnSpc>
                <a:spcPct val="120000"/>
              </a:lnSpc>
              <a:spcBef>
                <a:spcPts val="0"/>
              </a:spcBef>
              <a:buFont typeface="Arial" pitchFamily="34" charset="0"/>
              <a:buChar char="»"/>
              <a:defRPr sz="1000">
                <a:solidFill>
                  <a:schemeClr val="tx2"/>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lvl="0">
              <a:lnSpc>
                <a:spcPct val="110000"/>
              </a:lnSpc>
            </a:pPr>
            <a:r>
              <a:rPr lang="nl-NL" sz="900" noProof="0" dirty="0">
                <a:solidFill>
                  <a:schemeClr val="tx1"/>
                </a:solidFill>
              </a:rPr>
              <a:t>De </a:t>
            </a:r>
            <a:r>
              <a:rPr lang="nl-NL" sz="900" b="1" noProof="0" dirty="0">
                <a:solidFill>
                  <a:schemeClr val="tx1"/>
                </a:solidFill>
              </a:rPr>
              <a:t>achtergrondkleur van de titelpagina </a:t>
            </a:r>
            <a:r>
              <a:rPr lang="nl-NL" sz="900" b="0" noProof="0" dirty="0">
                <a:solidFill>
                  <a:schemeClr val="tx1"/>
                </a:solidFill>
              </a:rPr>
              <a:t>aanpassen</a:t>
            </a:r>
          </a:p>
        </p:txBody>
      </p:sp>
      <p:pic>
        <p:nvPicPr>
          <p:cNvPr id="6" name="Afbeelding 5">
            <a:extLst>
              <a:ext uri="{FF2B5EF4-FFF2-40B4-BE49-F238E27FC236}">
                <a16:creationId xmlns:a16="http://schemas.microsoft.com/office/drawing/2014/main" id="{A3EEFE58-4D90-4A09-A044-A9923B35FCA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3559857" y="1298277"/>
            <a:ext cx="2048542" cy="1114295"/>
          </a:xfrm>
          <a:prstGeom prst="rect">
            <a:avLst/>
          </a:prstGeom>
          <a:effectLst>
            <a:outerShdw blurRad="63500" sx="102000" sy="102000" algn="ctr" rotWithShape="0">
              <a:prstClr val="black">
                <a:alpha val="20000"/>
              </a:prstClr>
            </a:outerShdw>
          </a:effectLst>
        </p:spPr>
      </p:pic>
      <p:sp>
        <p:nvSpPr>
          <p:cNvPr id="48" name="Content Placeholder 4">
            <a:extLst>
              <a:ext uri="{FF2B5EF4-FFF2-40B4-BE49-F238E27FC236}">
                <a16:creationId xmlns:a16="http://schemas.microsoft.com/office/drawing/2014/main" id="{D69C40D6-F2B7-4048-A3CC-8F7303CEAD91}"/>
              </a:ext>
            </a:extLst>
          </p:cNvPr>
          <p:cNvSpPr txBox="1">
            <a:spLocks/>
          </p:cNvSpPr>
          <p:nvPr userDrawn="1"/>
        </p:nvSpPr>
        <p:spPr>
          <a:xfrm>
            <a:off x="3559857" y="2503041"/>
            <a:ext cx="2296364" cy="498598"/>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6"/>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Tx/>
              <a:buNone/>
            </a:pPr>
            <a:r>
              <a:rPr lang="nl-NL" sz="900" noProof="0" dirty="0">
                <a:solidFill>
                  <a:schemeClr val="tx1"/>
                </a:solidFill>
                <a:latin typeface="+mn-lt"/>
              </a:rPr>
              <a:t>Klik met de rechtermuisknop op de blauwe achtergrond en kies voor </a:t>
            </a:r>
            <a:r>
              <a:rPr lang="nl-NL" sz="900" b="1" noProof="0" dirty="0">
                <a:solidFill>
                  <a:schemeClr val="tx1"/>
                </a:solidFill>
                <a:latin typeface="+mn-lt"/>
              </a:rPr>
              <a:t>Achtergrond opmaken</a:t>
            </a:r>
          </a:p>
        </p:txBody>
      </p:sp>
      <p:sp>
        <p:nvSpPr>
          <p:cNvPr id="22" name="Content Placeholder 4">
            <a:extLst>
              <a:ext uri="{FF2B5EF4-FFF2-40B4-BE49-F238E27FC236}">
                <a16:creationId xmlns:a16="http://schemas.microsoft.com/office/drawing/2014/main" id="{995A6084-9E2B-4A0E-84CD-C1564A421625}"/>
              </a:ext>
            </a:extLst>
          </p:cNvPr>
          <p:cNvSpPr txBox="1">
            <a:spLocks/>
          </p:cNvSpPr>
          <p:nvPr userDrawn="1"/>
        </p:nvSpPr>
        <p:spPr>
          <a:xfrm>
            <a:off x="6516188" y="2503041"/>
            <a:ext cx="1909355" cy="482568"/>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6"/>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Tx/>
              <a:buNone/>
            </a:pPr>
            <a:r>
              <a:rPr lang="nl-NL" sz="900" noProof="0" dirty="0">
                <a:solidFill>
                  <a:schemeClr val="tx1"/>
                </a:solidFill>
                <a:latin typeface="+mn-lt"/>
              </a:rPr>
              <a:t>Kies onder </a:t>
            </a:r>
            <a:r>
              <a:rPr lang="nl-NL" sz="900" b="1" noProof="0" dirty="0">
                <a:solidFill>
                  <a:schemeClr val="tx1"/>
                </a:solidFill>
                <a:latin typeface="+mn-lt"/>
              </a:rPr>
              <a:t>Opvulling</a:t>
            </a:r>
            <a:r>
              <a:rPr lang="nl-NL" sz="900" noProof="0" dirty="0">
                <a:solidFill>
                  <a:schemeClr val="tx1"/>
                </a:solidFill>
                <a:latin typeface="+mn-lt"/>
              </a:rPr>
              <a:t> uit de Themakleuren een andere kleur.</a:t>
            </a:r>
          </a:p>
          <a:p>
            <a:pPr marL="0" marR="0" indent="0" algn="l" defTabSz="914400" rtl="0" eaLnBrk="1" fontAlgn="auto" latinLnBrk="0" hangingPunct="1">
              <a:lnSpc>
                <a:spcPct val="120000"/>
              </a:lnSpc>
              <a:spcBef>
                <a:spcPts val="0"/>
              </a:spcBef>
              <a:spcAft>
                <a:spcPts val="0"/>
              </a:spcAft>
              <a:buClrTx/>
              <a:buSzPct val="80000"/>
              <a:buFontTx/>
              <a:buNone/>
              <a:tabLst/>
              <a:defRPr/>
            </a:pPr>
            <a:r>
              <a:rPr lang="nl-NL" sz="900" b="0" noProof="0" dirty="0">
                <a:solidFill>
                  <a:schemeClr val="tx1"/>
                </a:solidFill>
                <a:latin typeface="+mn-lt"/>
              </a:rPr>
              <a:t>Klik</a:t>
            </a:r>
            <a:r>
              <a:rPr lang="nl-NL" sz="900" b="0" baseline="0" noProof="0" dirty="0">
                <a:solidFill>
                  <a:schemeClr val="tx1"/>
                </a:solidFill>
                <a:latin typeface="+mn-lt"/>
              </a:rPr>
              <a:t> op </a:t>
            </a:r>
            <a:r>
              <a:rPr lang="nl-NL" sz="900" b="1" baseline="0" noProof="0" dirty="0">
                <a:solidFill>
                  <a:schemeClr val="tx1"/>
                </a:solidFill>
                <a:latin typeface="+mn-lt"/>
              </a:rPr>
              <a:t>Sluiten.</a:t>
            </a:r>
            <a:endParaRPr lang="nl-NL" sz="900" b="1" noProof="0" dirty="0">
              <a:solidFill>
                <a:schemeClr val="tx1"/>
              </a:solidFill>
              <a:latin typeface="+mn-lt"/>
            </a:endParaRPr>
          </a:p>
        </p:txBody>
      </p:sp>
      <p:grpSp>
        <p:nvGrpSpPr>
          <p:cNvPr id="24" name="Groep 23">
            <a:extLst>
              <a:ext uri="{FF2B5EF4-FFF2-40B4-BE49-F238E27FC236}">
                <a16:creationId xmlns:a16="http://schemas.microsoft.com/office/drawing/2014/main" id="{13B3B40C-0636-437B-80C1-4BF80BE17322}"/>
              </a:ext>
            </a:extLst>
          </p:cNvPr>
          <p:cNvGrpSpPr>
            <a:grpSpLocks noChangeAspect="1"/>
          </p:cNvGrpSpPr>
          <p:nvPr userDrawn="1"/>
        </p:nvGrpSpPr>
        <p:grpSpPr>
          <a:xfrm>
            <a:off x="6516188" y="1298277"/>
            <a:ext cx="1306326" cy="1116000"/>
            <a:chOff x="7059203" y="1682750"/>
            <a:chExt cx="1746146" cy="1491740"/>
          </a:xfrm>
        </p:grpSpPr>
        <p:pic>
          <p:nvPicPr>
            <p:cNvPr id="26" name="Picture 2" descr="Achtergrond opmaken">
              <a:extLst>
                <a:ext uri="{FF2B5EF4-FFF2-40B4-BE49-F238E27FC236}">
                  <a16:creationId xmlns:a16="http://schemas.microsoft.com/office/drawing/2014/main" id="{76C13724-6E17-4CD0-BFB5-E7EFC5DB95B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059203" y="1682750"/>
              <a:ext cx="1746146" cy="1491740"/>
            </a:xfrm>
            <a:prstGeom prst="rect">
              <a:avLst/>
            </a:prstGeom>
            <a:effectLst>
              <a:outerShdw blurRad="63500" sx="102000" sy="102000" algn="ct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7" name="Afbeelding 26">
              <a:extLst>
                <a:ext uri="{FF2B5EF4-FFF2-40B4-BE49-F238E27FC236}">
                  <a16:creationId xmlns:a16="http://schemas.microsoft.com/office/drawing/2014/main" id="{378D0E63-860E-40F7-9F56-46BF0CB5A8A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7755731" y="2414762"/>
              <a:ext cx="532800" cy="358960"/>
            </a:xfrm>
            <a:prstGeom prst="rect">
              <a:avLst/>
            </a:prstGeom>
            <a:effectLst/>
          </p:spPr>
        </p:pic>
      </p:grpSp>
      <p:sp>
        <p:nvSpPr>
          <p:cNvPr id="29" name="Tijdelijke aanduiding voor voettekst 13">
            <a:extLst>
              <a:ext uri="{FF2B5EF4-FFF2-40B4-BE49-F238E27FC236}">
                <a16:creationId xmlns:a16="http://schemas.microsoft.com/office/drawing/2014/main" id="{BBE98D60-1F1C-4F2E-ABBF-B933C005FE93}"/>
              </a:ext>
            </a:extLst>
          </p:cNvPr>
          <p:cNvSpPr txBox="1">
            <a:spLocks/>
          </p:cNvSpPr>
          <p:nvPr userDrawn="1"/>
        </p:nvSpPr>
        <p:spPr>
          <a:xfrm>
            <a:off x="474283" y="4779334"/>
            <a:ext cx="3086100" cy="92333"/>
          </a:xfrm>
          <a:prstGeom prst="rect">
            <a:avLst/>
          </a:prstGeom>
        </p:spPr>
        <p:txBody>
          <a:bodyPr vert="horz" lIns="0" tIns="0" rIns="0" bIns="0" rtlCol="0" anchor="ctr">
            <a:spAutoFit/>
          </a:bodyPr>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600" dirty="0"/>
              <a:t>Vul de presentatietitel in via Invoegen - Koptekst </a:t>
            </a:r>
            <a:r>
              <a:rPr lang="nl-NL" sz="600"/>
              <a:t>en voettekst</a:t>
            </a:r>
            <a:endParaRPr lang="nl-NL" sz="600" dirty="0"/>
          </a:p>
        </p:txBody>
      </p:sp>
      <p:pic>
        <p:nvPicPr>
          <p:cNvPr id="4" name="Afbeelding 3">
            <a:extLst>
              <a:ext uri="{FF2B5EF4-FFF2-40B4-BE49-F238E27FC236}">
                <a16:creationId xmlns:a16="http://schemas.microsoft.com/office/drawing/2014/main" id="{C4C410F4-CF33-4EC3-8EAA-9A439F671227}"/>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a:stretch/>
        </p:blipFill>
        <p:spPr>
          <a:xfrm>
            <a:off x="284286" y="1291509"/>
            <a:ext cx="1751807" cy="1134406"/>
          </a:xfrm>
          <a:prstGeom prst="rect">
            <a:avLst/>
          </a:prstGeom>
          <a:effectLst>
            <a:outerShdw blurRad="63500" sx="102000" sy="102000" algn="ctr" rotWithShape="0">
              <a:prstClr val="black">
                <a:alpha val="20000"/>
              </a:prstClr>
            </a:outerShdw>
          </a:effectLst>
        </p:spPr>
      </p:pic>
    </p:spTree>
    <p:extLst>
      <p:ext uri="{BB962C8B-B14F-4D97-AF65-F5344CB8AC3E}">
        <p14:creationId xmlns:p14="http://schemas.microsoft.com/office/powerpoint/2010/main" val="249731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p:bg>
      <p:bgPr>
        <a:solidFill>
          <a:schemeClr val="accent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4077B3-D5AC-40E8-AD60-DED2CCC7C8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911" r="1" b="-2933"/>
          <a:stretch/>
        </p:blipFill>
        <p:spPr>
          <a:xfrm>
            <a:off x="1747838" y="0"/>
            <a:ext cx="542009" cy="692944"/>
          </a:xfrm>
          <a:prstGeom prst="rect">
            <a:avLst/>
          </a:prstGeom>
          <a:solidFill>
            <a:schemeClr val="bg1"/>
          </a:solidFill>
        </p:spPr>
      </p:pic>
      <p:sp>
        <p:nvSpPr>
          <p:cNvPr id="29" name="Picture Placeholder 28">
            <a:extLst>
              <a:ext uri="{FF2B5EF4-FFF2-40B4-BE49-F238E27FC236}">
                <a16:creationId xmlns:a16="http://schemas.microsoft.com/office/drawing/2014/main" id="{8A6B3293-DB58-498F-88D6-C86D6B92D001}"/>
              </a:ext>
            </a:extLst>
          </p:cNvPr>
          <p:cNvSpPr>
            <a:spLocks noGrp="1"/>
          </p:cNvSpPr>
          <p:nvPr>
            <p:ph type="pic" sz="quarter" idx="10" hasCustomPrompt="1"/>
          </p:nvPr>
        </p:nvSpPr>
        <p:spPr>
          <a:xfrm>
            <a:off x="0" y="0"/>
            <a:ext cx="2289847" cy="5143500"/>
          </a:xfrm>
          <a:custGeom>
            <a:avLst/>
            <a:gdLst>
              <a:gd name="connsiteX0" fmla="*/ 0 w 2289847"/>
              <a:gd name="connsiteY0" fmla="*/ 0 h 5143500"/>
              <a:gd name="connsiteX1" fmla="*/ 1767847 w 2289847"/>
              <a:gd name="connsiteY1" fmla="*/ 0 h 5143500"/>
              <a:gd name="connsiteX2" fmla="*/ 1767847 w 2289847"/>
              <a:gd name="connsiteY2" fmla="*/ 673200 h 5143500"/>
              <a:gd name="connsiteX3" fmla="*/ 2289847 w 2289847"/>
              <a:gd name="connsiteY3" fmla="*/ 673200 h 5143500"/>
              <a:gd name="connsiteX4" fmla="*/ 2289847 w 2289847"/>
              <a:gd name="connsiteY4" fmla="*/ 5143500 h 5143500"/>
              <a:gd name="connsiteX5" fmla="*/ 0 w 2289847"/>
              <a:gd name="connsiteY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47" h="5143500">
                <a:moveTo>
                  <a:pt x="0" y="0"/>
                </a:moveTo>
                <a:lnTo>
                  <a:pt x="1767847" y="0"/>
                </a:lnTo>
                <a:lnTo>
                  <a:pt x="1767847" y="673200"/>
                </a:lnTo>
                <a:lnTo>
                  <a:pt x="2289847" y="673200"/>
                </a:lnTo>
                <a:lnTo>
                  <a:pt x="2289847" y="5143500"/>
                </a:lnTo>
                <a:lnTo>
                  <a:pt x="0" y="5143500"/>
                </a:lnTo>
                <a:close/>
              </a:path>
            </a:pathLst>
          </a:custGeom>
          <a:solidFill>
            <a:schemeClr val="bg1">
              <a:lumMod val="95000"/>
            </a:schemeClr>
          </a:solidFill>
        </p:spPr>
        <p:txBody>
          <a:bodyPr wrap="square" bIns="900000" anchor="ctr" anchorCtr="0">
            <a:noAutofit/>
          </a:bodyPr>
          <a:lstStyle>
            <a:lvl1pPr marL="0" indent="0" algn="ctr">
              <a:buFont typeface="Arial" panose="020B0604020202020204" pitchFamily="34" charset="0"/>
              <a:buNone/>
              <a:defRPr sz="1400" baseline="0"/>
            </a:lvl1pPr>
          </a:lstStyle>
          <a:p>
            <a:r>
              <a:rPr lang="nl-NL" dirty="0"/>
              <a:t>Klik icoon om afbeelding in te voegen</a:t>
            </a:r>
          </a:p>
        </p:txBody>
      </p:sp>
      <p:graphicFrame>
        <p:nvGraphicFramePr>
          <p:cNvPr id="7" name="Object 6" hidden="1">
            <a:extLst>
              <a:ext uri="{FF2B5EF4-FFF2-40B4-BE49-F238E27FC236}">
                <a16:creationId xmlns:a16="http://schemas.microsoft.com/office/drawing/2014/main" id="{0A039223-7AC3-4DA1-B3F8-69D1AE5FEA70}"/>
              </a:ext>
            </a:extLst>
          </p:cNvPr>
          <p:cNvGraphicFramePr>
            <a:graphicFrameLocks noChangeAspect="1"/>
          </p:cNvGraphicFramePr>
          <p:nvPr userDrawn="1">
            <p:custDataLst>
              <p:tags r:id="rId1"/>
            </p:custDataLst>
            <p:extLst>
              <p:ext uri="{D42A27DB-BD31-4B8C-83A1-F6EECF244321}">
                <p14:modId xmlns:p14="http://schemas.microsoft.com/office/powerpoint/2010/main" val="347361743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6" imgW="338" imgH="337" progId="TCLayout.ActiveDocument.1">
                  <p:embed/>
                </p:oleObj>
              </mc:Choice>
              <mc:Fallback>
                <p:oleObj name="think-cell Slide" r:id="rId6" imgW="338" imgH="337" progId="TCLayout.ActiveDocument.1">
                  <p:embed/>
                  <p:pic>
                    <p:nvPicPr>
                      <p:cNvPr id="0" name=""/>
                      <p:cNvPicPr/>
                      <p:nvPr/>
                    </p:nvPicPr>
                    <p:blipFill>
                      <a:blip r:embed="rId7"/>
                      <a:stretch>
                        <a:fillRect/>
                      </a:stretch>
                    </p:blipFill>
                    <p:spPr>
                      <a:xfrm>
                        <a:off x="1466" y="1192"/>
                        <a:ext cx="1465" cy="1190"/>
                      </a:xfrm>
                      <a:prstGeom prst="rect">
                        <a:avLst/>
                      </a:prstGeom>
                    </p:spPr>
                  </p:pic>
                </p:oleObj>
              </mc:Fallback>
            </mc:AlternateContent>
          </a:graphicData>
        </a:graphic>
      </p:graphicFrame>
      <p:sp>
        <p:nvSpPr>
          <p:cNvPr id="11" name="Ondertitel 2">
            <a:extLst>
              <a:ext uri="{FF2B5EF4-FFF2-40B4-BE49-F238E27FC236}">
                <a16:creationId xmlns:a16="http://schemas.microsoft.com/office/drawing/2014/main" id="{83E37637-322F-4835-A370-9FCF1000BF1C}"/>
              </a:ext>
            </a:extLst>
          </p:cNvPr>
          <p:cNvSpPr>
            <a:spLocks noGrp="1"/>
          </p:cNvSpPr>
          <p:nvPr>
            <p:ph type="subTitle" idx="1" hasCustomPrompt="1"/>
          </p:nvPr>
        </p:nvSpPr>
        <p:spPr>
          <a:xfrm>
            <a:off x="5723793" y="133848"/>
            <a:ext cx="3134458" cy="139846"/>
          </a:xfrm>
        </p:spPr>
        <p:txBody>
          <a:bodyPr wrap="square">
            <a:spAutoFit/>
          </a:bodyPr>
          <a:lstStyle>
            <a:lvl1pPr marL="0" indent="0" algn="l">
              <a:buNone/>
              <a:defRPr sz="900">
                <a:solidFill>
                  <a:schemeClr val="tx1"/>
                </a:solidFill>
                <a:latin typeface="+mj-lt"/>
              </a:defRPr>
            </a:lvl1pPr>
            <a:lvl2pPr marL="389626" indent="0" algn="ctr">
              <a:buNone/>
              <a:defRPr sz="1700"/>
            </a:lvl2pPr>
            <a:lvl3pPr marL="779252" indent="0" algn="ctr">
              <a:buNone/>
              <a:defRPr sz="1500"/>
            </a:lvl3pPr>
            <a:lvl4pPr marL="1168878" indent="0" algn="ctr">
              <a:buNone/>
              <a:defRPr sz="1400"/>
            </a:lvl4pPr>
            <a:lvl5pPr marL="1558503" indent="0" algn="ctr">
              <a:buNone/>
              <a:defRPr sz="1400"/>
            </a:lvl5pPr>
            <a:lvl6pPr marL="1948129" indent="0" algn="ctr">
              <a:buNone/>
              <a:defRPr sz="1400"/>
            </a:lvl6pPr>
            <a:lvl7pPr marL="2337755" indent="0" algn="ctr">
              <a:buNone/>
              <a:defRPr sz="1400"/>
            </a:lvl7pPr>
            <a:lvl8pPr marL="2727381" indent="0" algn="ctr">
              <a:buNone/>
              <a:defRPr sz="1400"/>
            </a:lvl8pPr>
            <a:lvl9pPr marL="3117007" indent="0" algn="ctr">
              <a:buNone/>
              <a:defRPr sz="1400"/>
            </a:lvl9pPr>
          </a:lstStyle>
          <a:p>
            <a:r>
              <a:rPr lang="nl-NL" dirty="0"/>
              <a:t>Datum</a:t>
            </a:r>
          </a:p>
        </p:txBody>
      </p:sp>
      <p:sp>
        <p:nvSpPr>
          <p:cNvPr id="12" name="Text Placeholder 17"/>
          <p:cNvSpPr>
            <a:spLocks noGrp="1"/>
          </p:cNvSpPr>
          <p:nvPr>
            <p:ph type="body" sz="quarter" idx="11" hasCustomPrompt="1"/>
          </p:nvPr>
        </p:nvSpPr>
        <p:spPr>
          <a:xfrm>
            <a:off x="5723792" y="628440"/>
            <a:ext cx="3133662" cy="139846"/>
          </a:xfrm>
        </p:spPr>
        <p:txBody>
          <a:bodyPr>
            <a:spAutoFit/>
          </a:bodyPr>
          <a:lstStyle>
            <a:lvl1pPr marL="0" indent="0">
              <a:lnSpc>
                <a:spcPct val="110000"/>
              </a:lnSpc>
              <a:buFont typeface="Arial" panose="020B0604020202020204" pitchFamily="34" charset="0"/>
              <a:buNone/>
              <a:defRPr sz="900">
                <a:latin typeface="+mj-lt"/>
              </a:defRPr>
            </a:lvl1pPr>
          </a:lstStyle>
          <a:p>
            <a:pPr lvl="0"/>
            <a:r>
              <a:rPr lang="nl-NL" dirty="0"/>
              <a:t>Naam</a:t>
            </a:r>
          </a:p>
        </p:txBody>
      </p:sp>
      <p:sp>
        <p:nvSpPr>
          <p:cNvPr id="14" name="Text Placeholder 17"/>
          <p:cNvSpPr>
            <a:spLocks noGrp="1"/>
          </p:cNvSpPr>
          <p:nvPr>
            <p:ph type="body" sz="quarter" idx="12" hasCustomPrompt="1"/>
          </p:nvPr>
        </p:nvSpPr>
        <p:spPr>
          <a:xfrm>
            <a:off x="5723792" y="299450"/>
            <a:ext cx="3133662" cy="139846"/>
          </a:xfrm>
        </p:spPr>
        <p:txBody>
          <a:bodyPr>
            <a:spAutoFit/>
          </a:bodyPr>
          <a:lstStyle>
            <a:lvl1pPr marL="0" indent="0">
              <a:lnSpc>
                <a:spcPct val="110000"/>
              </a:lnSpc>
              <a:buFont typeface="Arial" panose="020B0604020202020204" pitchFamily="34" charset="0"/>
              <a:buNone/>
              <a:defRPr sz="900">
                <a:latin typeface="+mj-lt"/>
              </a:defRPr>
            </a:lvl1pPr>
          </a:lstStyle>
          <a:p>
            <a:pPr lvl="0"/>
            <a:r>
              <a:rPr lang="nl-NL" dirty="0"/>
              <a:t>Afdeling</a:t>
            </a:r>
          </a:p>
        </p:txBody>
      </p:sp>
      <p:pic>
        <p:nvPicPr>
          <p:cNvPr id="16" name="Picture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297569" y="0"/>
            <a:ext cx="1193448" cy="672534"/>
          </a:xfrm>
          <a:prstGeom prst="rect">
            <a:avLst/>
          </a:prstGeom>
        </p:spPr>
      </p:pic>
      <p:grpSp>
        <p:nvGrpSpPr>
          <p:cNvPr id="17" name="Group 16">
            <a:extLst>
              <a:ext uri="{FF2B5EF4-FFF2-40B4-BE49-F238E27FC236}">
                <a16:creationId xmlns:a16="http://schemas.microsoft.com/office/drawing/2014/main" id="{2E96F3CB-976A-41DC-8430-B14E548305FB}"/>
              </a:ext>
            </a:extLst>
          </p:cNvPr>
          <p:cNvGrpSpPr/>
          <p:nvPr userDrawn="1"/>
        </p:nvGrpSpPr>
        <p:grpSpPr>
          <a:xfrm>
            <a:off x="-1566056" y="0"/>
            <a:ext cx="1439056" cy="3127673"/>
            <a:chOff x="-1511626" y="5308834"/>
            <a:chExt cx="1439056" cy="3127673"/>
          </a:xfrm>
        </p:grpSpPr>
        <p:sp>
          <p:nvSpPr>
            <p:cNvPr id="18" name="Content Placeholder 6">
              <a:extLst>
                <a:ext uri="{FF2B5EF4-FFF2-40B4-BE49-F238E27FC236}">
                  <a16:creationId xmlns:a16="http://schemas.microsoft.com/office/drawing/2014/main" id="{215A4B46-C80B-4D98-8A73-C1FB69B4C65E}"/>
                </a:ext>
              </a:extLst>
            </p:cNvPr>
            <p:cNvSpPr txBox="1">
              <a:spLocks/>
            </p:cNvSpPr>
            <p:nvPr userDrawn="1">
              <p:custDataLst>
                <p:tags r:id="rId3"/>
              </p:custDataLst>
            </p:nvPr>
          </p:nvSpPr>
          <p:spPr>
            <a:xfrm>
              <a:off x="-1511626" y="5308834"/>
              <a:ext cx="1439056" cy="507831"/>
            </a:xfrm>
            <a:prstGeom prst="rect">
              <a:avLst/>
            </a:prstGeom>
          </p:spPr>
          <p:txBody>
            <a:bodyPr wrap="square" lIns="0" tIns="0" rIns="0" bIns="0">
              <a:spAutoFit/>
            </a:bodyPr>
            <a:lstStyle>
              <a:defPPr>
                <a:defRPr lang="nl-NL"/>
              </a:defPPr>
              <a:lvl1pPr marL="0" lvl="0" indent="0" defTabSz="914400" eaLnBrk="1" latinLnBrk="0" hangingPunct="1">
                <a:lnSpc>
                  <a:spcPct val="120000"/>
                </a:lnSpc>
                <a:spcBef>
                  <a:spcPts val="0"/>
                </a:spcBef>
                <a:buSzPct val="80000"/>
                <a:buFontTx/>
                <a:buNone/>
                <a:defRPr sz="1000">
                  <a:solidFill>
                    <a:schemeClr val="tx2"/>
                  </a:solidFill>
                  <a:latin typeface="+mn-lt"/>
                  <a:cs typeface="+mn-cs"/>
                </a:defRPr>
              </a:lvl1pPr>
              <a:lvl2pPr marL="447675" indent="-177800" defTabSz="914400" eaLnBrk="1" latinLnBrk="0" hangingPunct="1">
                <a:lnSpc>
                  <a:spcPct val="120000"/>
                </a:lnSpc>
                <a:spcBef>
                  <a:spcPts val="0"/>
                </a:spcBef>
                <a:buFont typeface="Arial" pitchFamily="34" charset="0"/>
                <a:buChar char="•"/>
                <a:defRPr sz="1000">
                  <a:solidFill>
                    <a:schemeClr val="tx2"/>
                  </a:solidFill>
                  <a:latin typeface="+mn-lt"/>
                  <a:cs typeface="+mn-cs"/>
                </a:defRPr>
              </a:lvl2pPr>
              <a:lvl3pPr marL="628650" indent="-180975" defTabSz="914400" eaLnBrk="1" latinLnBrk="0" hangingPunct="1">
                <a:lnSpc>
                  <a:spcPct val="120000"/>
                </a:lnSpc>
                <a:spcBef>
                  <a:spcPts val="0"/>
                </a:spcBef>
                <a:buFont typeface="Verdana" pitchFamily="34" charset="0"/>
                <a:buChar char="-"/>
                <a:defRPr sz="1000">
                  <a:solidFill>
                    <a:schemeClr val="tx2"/>
                  </a:solidFill>
                  <a:latin typeface="+mn-lt"/>
                  <a:cs typeface="+mn-cs"/>
                </a:defRPr>
              </a:lvl3pPr>
              <a:lvl4pPr marL="806450" indent="-177800" defTabSz="914400" eaLnBrk="1" latinLnBrk="0" hangingPunct="1">
                <a:lnSpc>
                  <a:spcPct val="120000"/>
                </a:lnSpc>
                <a:spcBef>
                  <a:spcPts val="0"/>
                </a:spcBef>
                <a:buFont typeface="Verdana" pitchFamily="34" charset="0"/>
                <a:buChar char="·"/>
                <a:defRPr sz="1000">
                  <a:solidFill>
                    <a:schemeClr val="tx2"/>
                  </a:solidFill>
                  <a:latin typeface="+mn-lt"/>
                  <a:cs typeface="+mn-cs"/>
                </a:defRPr>
              </a:lvl4pPr>
              <a:lvl5pPr marL="2057400" indent="-228600" defTabSz="914400" eaLnBrk="1" latinLnBrk="0" hangingPunct="1">
                <a:lnSpc>
                  <a:spcPct val="120000"/>
                </a:lnSpc>
                <a:spcBef>
                  <a:spcPts val="0"/>
                </a:spcBef>
                <a:buFont typeface="Arial" pitchFamily="34" charset="0"/>
                <a:buChar char="»"/>
                <a:defRPr sz="1000">
                  <a:solidFill>
                    <a:schemeClr val="tx2"/>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lvl="0">
                <a:lnSpc>
                  <a:spcPct val="110000"/>
                </a:lnSpc>
              </a:pPr>
              <a:r>
                <a:rPr lang="nl-NL" sz="1000" b="1" noProof="0" dirty="0">
                  <a:solidFill>
                    <a:schemeClr val="tx1"/>
                  </a:solidFill>
                </a:rPr>
                <a:t>De blauwe achtergrondkleur aanpassen:</a:t>
              </a:r>
            </a:p>
          </p:txBody>
        </p:sp>
        <p:sp>
          <p:nvSpPr>
            <p:cNvPr id="19" name="Content Placeholder 4">
              <a:extLst>
                <a:ext uri="{FF2B5EF4-FFF2-40B4-BE49-F238E27FC236}">
                  <a16:creationId xmlns:a16="http://schemas.microsoft.com/office/drawing/2014/main" id="{4CABDC76-71F4-45BB-B4E0-1729AF8B44CD}"/>
                </a:ext>
              </a:extLst>
            </p:cNvPr>
            <p:cNvSpPr txBox="1">
              <a:spLocks/>
            </p:cNvSpPr>
            <p:nvPr userDrawn="1"/>
          </p:nvSpPr>
          <p:spPr>
            <a:xfrm>
              <a:off x="-1511626" y="5890732"/>
              <a:ext cx="1439056" cy="923330"/>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9"/>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Tx/>
                <a:buNone/>
              </a:pPr>
              <a:r>
                <a:rPr lang="nl-NL" sz="1000" noProof="0" dirty="0">
                  <a:solidFill>
                    <a:schemeClr val="tx1"/>
                  </a:solidFill>
                  <a:latin typeface="+mn-lt"/>
                </a:rPr>
                <a:t>Klik met de </a:t>
              </a:r>
              <a:r>
                <a:rPr lang="nl-NL" sz="1000" noProof="0" dirty="0" err="1">
                  <a:solidFill>
                    <a:schemeClr val="tx1"/>
                  </a:solidFill>
                  <a:latin typeface="+mn-lt"/>
                </a:rPr>
                <a:t>rechter-muisknop</a:t>
              </a:r>
              <a:r>
                <a:rPr lang="nl-NL" sz="1000" noProof="0" dirty="0">
                  <a:solidFill>
                    <a:schemeClr val="tx1"/>
                  </a:solidFill>
                  <a:latin typeface="+mn-lt"/>
                </a:rPr>
                <a:t> op de blauwe achtergrond en kies voor </a:t>
              </a:r>
              <a:r>
                <a:rPr lang="nl-NL" sz="1000" b="0" noProof="0" dirty="0">
                  <a:solidFill>
                    <a:schemeClr val="tx1"/>
                  </a:solidFill>
                  <a:latin typeface="+mn-lt"/>
                </a:rPr>
                <a:t>Achtergrond opmaken</a:t>
              </a:r>
            </a:p>
          </p:txBody>
        </p:sp>
        <p:sp>
          <p:nvSpPr>
            <p:cNvPr id="20" name="Content Placeholder 4">
              <a:extLst>
                <a:ext uri="{FF2B5EF4-FFF2-40B4-BE49-F238E27FC236}">
                  <a16:creationId xmlns:a16="http://schemas.microsoft.com/office/drawing/2014/main" id="{0AB11A8E-6EAA-4FA5-8B22-68B7A9628500}"/>
                </a:ext>
              </a:extLst>
            </p:cNvPr>
            <p:cNvSpPr txBox="1">
              <a:spLocks/>
            </p:cNvSpPr>
            <p:nvPr userDrawn="1"/>
          </p:nvSpPr>
          <p:spPr>
            <a:xfrm>
              <a:off x="-1511626" y="7715669"/>
              <a:ext cx="1439056" cy="720838"/>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9"/>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Tx/>
                <a:buNone/>
              </a:pPr>
              <a:r>
                <a:rPr lang="nl-NL" sz="1000" noProof="0" dirty="0">
                  <a:solidFill>
                    <a:schemeClr val="tx1"/>
                  </a:solidFill>
                  <a:latin typeface="+mn-lt"/>
                </a:rPr>
                <a:t>Kies onder </a:t>
              </a:r>
              <a:r>
                <a:rPr lang="nl-NL" sz="1000" b="0" noProof="0" dirty="0">
                  <a:solidFill>
                    <a:schemeClr val="tx1"/>
                  </a:solidFill>
                  <a:latin typeface="+mn-lt"/>
                </a:rPr>
                <a:t>Opvulling</a:t>
              </a:r>
              <a:r>
                <a:rPr lang="nl-NL" sz="1000" noProof="0" dirty="0">
                  <a:solidFill>
                    <a:schemeClr val="tx1"/>
                  </a:solidFill>
                  <a:latin typeface="+mn-lt"/>
                </a:rPr>
                <a:t> uit de Themakleuren een andere kleur.</a:t>
              </a:r>
            </a:p>
            <a:p>
              <a:pPr marL="0" marR="0" indent="0" algn="l" defTabSz="914400" rtl="0" eaLnBrk="1" fontAlgn="auto" latinLnBrk="0" hangingPunct="1">
                <a:lnSpc>
                  <a:spcPct val="120000"/>
                </a:lnSpc>
                <a:spcBef>
                  <a:spcPts val="0"/>
                </a:spcBef>
                <a:spcAft>
                  <a:spcPts val="0"/>
                </a:spcAft>
                <a:buClrTx/>
                <a:buSzPct val="80000"/>
                <a:buFontTx/>
                <a:buNone/>
                <a:tabLst/>
                <a:defRPr/>
              </a:pPr>
              <a:r>
                <a:rPr lang="nl-NL" sz="1000" b="0" noProof="0" dirty="0">
                  <a:solidFill>
                    <a:schemeClr val="tx1"/>
                  </a:solidFill>
                  <a:latin typeface="+mn-lt"/>
                </a:rPr>
                <a:t>Klik</a:t>
              </a:r>
              <a:r>
                <a:rPr lang="nl-NL" sz="1000" b="0" baseline="0" noProof="0" dirty="0">
                  <a:solidFill>
                    <a:schemeClr val="tx1"/>
                  </a:solidFill>
                  <a:latin typeface="+mn-lt"/>
                </a:rPr>
                <a:t> op </a:t>
              </a:r>
              <a:r>
                <a:rPr lang="nl-NL" sz="1000" b="1" baseline="0" noProof="0" dirty="0">
                  <a:solidFill>
                    <a:schemeClr val="tx1"/>
                  </a:solidFill>
                  <a:latin typeface="+mn-lt"/>
                </a:rPr>
                <a:t>Sluiten.</a:t>
              </a:r>
              <a:endParaRPr lang="nl-NL" sz="1000" b="1" noProof="0" dirty="0">
                <a:solidFill>
                  <a:schemeClr val="tx1"/>
                </a:solidFill>
                <a:latin typeface="+mn-lt"/>
              </a:endParaRPr>
            </a:p>
          </p:txBody>
        </p:sp>
        <p:grpSp>
          <p:nvGrpSpPr>
            <p:cNvPr id="21" name="Groep 14">
              <a:extLst>
                <a:ext uri="{FF2B5EF4-FFF2-40B4-BE49-F238E27FC236}">
                  <a16:creationId xmlns:a16="http://schemas.microsoft.com/office/drawing/2014/main" id="{9A79D2D1-60D4-42B7-A4CA-D457EF257012}"/>
                </a:ext>
              </a:extLst>
            </p:cNvPr>
            <p:cNvGrpSpPr>
              <a:grpSpLocks noChangeAspect="1"/>
            </p:cNvGrpSpPr>
            <p:nvPr userDrawn="1"/>
          </p:nvGrpSpPr>
          <p:grpSpPr>
            <a:xfrm>
              <a:off x="-1511626" y="6884731"/>
              <a:ext cx="869136" cy="742507"/>
              <a:chOff x="7059203" y="1682750"/>
              <a:chExt cx="1746146" cy="1491740"/>
            </a:xfrm>
          </p:grpSpPr>
          <p:pic>
            <p:nvPicPr>
              <p:cNvPr id="22" name="Picture 2" descr="Achtergrond opmaken">
                <a:extLst>
                  <a:ext uri="{FF2B5EF4-FFF2-40B4-BE49-F238E27FC236}">
                    <a16:creationId xmlns:a16="http://schemas.microsoft.com/office/drawing/2014/main" id="{070DA049-CDD4-44E9-A506-EB6BDB8A630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59203" y="1682750"/>
                <a:ext cx="1746146" cy="1491740"/>
              </a:xfrm>
              <a:prstGeom prst="rect">
                <a:avLst/>
              </a:prstGeom>
              <a:effectLst>
                <a:outerShdw blurRad="63500" sx="102000" sy="102000" algn="ct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Afbeelding 17">
                <a:extLst>
                  <a:ext uri="{FF2B5EF4-FFF2-40B4-BE49-F238E27FC236}">
                    <a16:creationId xmlns:a16="http://schemas.microsoft.com/office/drawing/2014/main" id="{6CEF6E46-9EB2-4AFF-A4F2-363B1832A442}"/>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p:blipFill>
            <p:spPr>
              <a:xfrm>
                <a:off x="7755731" y="2414762"/>
                <a:ext cx="532800" cy="358960"/>
              </a:xfrm>
              <a:prstGeom prst="rect">
                <a:avLst/>
              </a:prstGeom>
              <a:effectLst/>
            </p:spPr>
          </p:pic>
        </p:grpSp>
      </p:grpSp>
      <p:sp>
        <p:nvSpPr>
          <p:cNvPr id="2" name="Titel 1">
            <a:extLst>
              <a:ext uri="{FF2B5EF4-FFF2-40B4-BE49-F238E27FC236}">
                <a16:creationId xmlns:a16="http://schemas.microsoft.com/office/drawing/2014/main" id="{863FB374-1C91-4A72-91CC-58127DBD3DAF}"/>
              </a:ext>
            </a:extLst>
          </p:cNvPr>
          <p:cNvSpPr>
            <a:spLocks noGrp="1"/>
          </p:cNvSpPr>
          <p:nvPr>
            <p:ph type="ctrTitle" hasCustomPrompt="1"/>
          </p:nvPr>
        </p:nvSpPr>
        <p:spPr>
          <a:xfrm>
            <a:off x="2382700" y="3857787"/>
            <a:ext cx="4967401" cy="462306"/>
          </a:xfrm>
        </p:spPr>
        <p:txBody>
          <a:bodyPr anchor="b"/>
          <a:lstStyle>
            <a:lvl1pPr algn="l">
              <a:lnSpc>
                <a:spcPct val="105000"/>
              </a:lnSpc>
              <a:defRPr sz="3100">
                <a:solidFill>
                  <a:schemeClr val="tx1"/>
                </a:solidFill>
              </a:defRPr>
            </a:lvl1pPr>
          </a:lstStyle>
          <a:p>
            <a:r>
              <a:rPr lang="nl-NL" dirty="0"/>
              <a:t>Presentatietitel</a:t>
            </a:r>
          </a:p>
        </p:txBody>
      </p:sp>
      <p:sp>
        <p:nvSpPr>
          <p:cNvPr id="27" name="Text Placeholder 16">
            <a:extLst>
              <a:ext uri="{FF2B5EF4-FFF2-40B4-BE49-F238E27FC236}">
                <a16:creationId xmlns:a16="http://schemas.microsoft.com/office/drawing/2014/main" id="{17C4BA35-5DF0-414A-8E36-28446517D6DB}"/>
              </a:ext>
            </a:extLst>
          </p:cNvPr>
          <p:cNvSpPr>
            <a:spLocks noGrp="1"/>
          </p:cNvSpPr>
          <p:nvPr>
            <p:ph type="body" sz="quarter" idx="14" hasCustomPrompt="1"/>
          </p:nvPr>
        </p:nvSpPr>
        <p:spPr>
          <a:xfrm>
            <a:off x="2382101" y="4263365"/>
            <a:ext cx="4968000" cy="492443"/>
          </a:xfrm>
        </p:spPr>
        <p:txBody>
          <a:bodyPr>
            <a:spAutoFit/>
          </a:bodyPr>
          <a:lstStyle>
            <a:lvl1pPr marL="0" indent="0">
              <a:lnSpc>
                <a:spcPct val="100000"/>
              </a:lnSpc>
              <a:buFont typeface="Arial" panose="020B0604020202020204" pitchFamily="34" charset="0"/>
              <a:buNone/>
              <a:defRPr sz="3200">
                <a:solidFill>
                  <a:schemeClr val="tx1"/>
                </a:solidFill>
                <a:latin typeface="Times New Roman" panose="02020603050405020304" pitchFamily="18" charset="0"/>
                <a:cs typeface="Times New Roman" panose="02020603050405020304" pitchFamily="18" charset="0"/>
              </a:defRPr>
            </a:lvl1pPr>
          </a:lstStyle>
          <a:p>
            <a:r>
              <a:rPr lang="nl-NL"/>
              <a:t>Subtitel</a:t>
            </a:r>
            <a:endParaRPr lang="nl-NL" dirty="0"/>
          </a:p>
        </p:txBody>
      </p:sp>
      <p:grpSp>
        <p:nvGrpSpPr>
          <p:cNvPr id="28" name="Group 23">
            <a:extLst>
              <a:ext uri="{FF2B5EF4-FFF2-40B4-BE49-F238E27FC236}">
                <a16:creationId xmlns:a16="http://schemas.microsoft.com/office/drawing/2014/main" id="{B747FF55-F04C-44EF-BA90-9CBDD092784B}"/>
              </a:ext>
            </a:extLst>
          </p:cNvPr>
          <p:cNvGrpSpPr/>
          <p:nvPr userDrawn="1"/>
        </p:nvGrpSpPr>
        <p:grpSpPr>
          <a:xfrm>
            <a:off x="9245433" y="3318280"/>
            <a:ext cx="1353898" cy="442940"/>
            <a:chOff x="7661273" y="6868746"/>
            <a:chExt cx="1353898" cy="442940"/>
          </a:xfrm>
        </p:grpSpPr>
        <p:cxnSp>
          <p:nvCxnSpPr>
            <p:cNvPr id="30" name="Straight Connector 24">
              <a:extLst>
                <a:ext uri="{FF2B5EF4-FFF2-40B4-BE49-F238E27FC236}">
                  <a16:creationId xmlns:a16="http://schemas.microsoft.com/office/drawing/2014/main" id="{DE5A0E13-D385-4FC7-9ED6-A841DB4D6303}"/>
                </a:ext>
              </a:extLst>
            </p:cNvPr>
            <p:cNvCxnSpPr>
              <a:cxnSpLocks/>
            </p:cNvCxnSpPr>
            <p:nvPr userDrawn="1"/>
          </p:nvCxnSpPr>
          <p:spPr>
            <a:xfrm>
              <a:off x="7661273" y="6868746"/>
              <a:ext cx="1340985"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Content Placeholder 6">
              <a:extLst>
                <a:ext uri="{FF2B5EF4-FFF2-40B4-BE49-F238E27FC236}">
                  <a16:creationId xmlns:a16="http://schemas.microsoft.com/office/drawing/2014/main" id="{E5CBF5D7-91B4-403E-8918-B0965B2C2AF2}"/>
                </a:ext>
              </a:extLst>
            </p:cNvPr>
            <p:cNvSpPr txBox="1">
              <a:spLocks/>
            </p:cNvSpPr>
            <p:nvPr userDrawn="1">
              <p:custDataLst>
                <p:tags r:id="rId2"/>
              </p:custDataLst>
            </p:nvPr>
          </p:nvSpPr>
          <p:spPr>
            <a:xfrm>
              <a:off x="7661273" y="6956204"/>
              <a:ext cx="1353898" cy="355482"/>
            </a:xfrm>
            <a:prstGeom prst="rect">
              <a:avLst/>
            </a:prstGeom>
          </p:spPr>
          <p:txBody>
            <a:bodyPr wrap="square" lIns="0" tIns="0" rIns="0" bIns="0">
              <a:spAutoFit/>
            </a:bodyPr>
            <a:lstStyle>
              <a:defPPr>
                <a:defRPr lang="nl-NL"/>
              </a:defPPr>
              <a:lvl1pPr marL="0" lvl="0" indent="0" defTabSz="914400" eaLnBrk="1" latinLnBrk="0" hangingPunct="1">
                <a:lnSpc>
                  <a:spcPct val="120000"/>
                </a:lnSpc>
                <a:spcBef>
                  <a:spcPts val="0"/>
                </a:spcBef>
                <a:buSzPct val="80000"/>
                <a:buFontTx/>
                <a:buNone/>
                <a:defRPr sz="1000">
                  <a:solidFill>
                    <a:schemeClr val="tx2"/>
                  </a:solidFill>
                  <a:latin typeface="+mn-lt"/>
                  <a:cs typeface="+mn-cs"/>
                </a:defRPr>
              </a:lvl1pPr>
              <a:lvl2pPr marL="447675" indent="-177800" defTabSz="914400" eaLnBrk="1" latinLnBrk="0" hangingPunct="1">
                <a:lnSpc>
                  <a:spcPct val="120000"/>
                </a:lnSpc>
                <a:spcBef>
                  <a:spcPts val="0"/>
                </a:spcBef>
                <a:buFont typeface="Arial" pitchFamily="34" charset="0"/>
                <a:buChar char="•"/>
                <a:defRPr sz="1000">
                  <a:solidFill>
                    <a:schemeClr val="tx2"/>
                  </a:solidFill>
                  <a:latin typeface="+mn-lt"/>
                  <a:cs typeface="+mn-cs"/>
                </a:defRPr>
              </a:lvl2pPr>
              <a:lvl3pPr marL="628650" indent="-180975" defTabSz="914400" eaLnBrk="1" latinLnBrk="0" hangingPunct="1">
                <a:lnSpc>
                  <a:spcPct val="120000"/>
                </a:lnSpc>
                <a:spcBef>
                  <a:spcPts val="0"/>
                </a:spcBef>
                <a:buFont typeface="Verdana" pitchFamily="34" charset="0"/>
                <a:buChar char="-"/>
                <a:defRPr sz="1000">
                  <a:solidFill>
                    <a:schemeClr val="tx2"/>
                  </a:solidFill>
                  <a:latin typeface="+mn-lt"/>
                  <a:cs typeface="+mn-cs"/>
                </a:defRPr>
              </a:lvl3pPr>
              <a:lvl4pPr marL="806450" indent="-177800" defTabSz="914400" eaLnBrk="1" latinLnBrk="0" hangingPunct="1">
                <a:lnSpc>
                  <a:spcPct val="120000"/>
                </a:lnSpc>
                <a:spcBef>
                  <a:spcPts val="0"/>
                </a:spcBef>
                <a:buFont typeface="Verdana" pitchFamily="34" charset="0"/>
                <a:buChar char="·"/>
                <a:defRPr sz="1000">
                  <a:solidFill>
                    <a:schemeClr val="tx2"/>
                  </a:solidFill>
                  <a:latin typeface="+mn-lt"/>
                  <a:cs typeface="+mn-cs"/>
                </a:defRPr>
              </a:lvl4pPr>
              <a:lvl5pPr marL="2057400" indent="-228600" defTabSz="914400" eaLnBrk="1" latinLnBrk="0" hangingPunct="1">
                <a:lnSpc>
                  <a:spcPct val="120000"/>
                </a:lnSpc>
                <a:spcBef>
                  <a:spcPts val="0"/>
                </a:spcBef>
                <a:buFont typeface="Arial" pitchFamily="34" charset="0"/>
                <a:buChar char="»"/>
                <a:defRPr sz="1000">
                  <a:solidFill>
                    <a:schemeClr val="tx2"/>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lvl="0">
                <a:lnSpc>
                  <a:spcPct val="110000"/>
                </a:lnSpc>
              </a:pPr>
              <a:r>
                <a:rPr lang="nl-NL" sz="1050" b="1" noProof="0" dirty="0">
                  <a:solidFill>
                    <a:srgbClr val="C00000"/>
                  </a:solidFill>
                </a:rPr>
                <a:t>Titel over maximaal twee regels</a:t>
              </a:r>
            </a:p>
          </p:txBody>
        </p:sp>
      </p:grpSp>
    </p:spTree>
    <p:extLst>
      <p:ext uri="{BB962C8B-B14F-4D97-AF65-F5344CB8AC3E}">
        <p14:creationId xmlns:p14="http://schemas.microsoft.com/office/powerpoint/2010/main" val="388443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3">
    <p:bg>
      <p:bgPr>
        <a:solidFill>
          <a:schemeClr val="accent6"/>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0A58C90-95CA-4915-9327-82B1A4E121E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911" r="1" b="-2933"/>
          <a:stretch/>
        </p:blipFill>
        <p:spPr>
          <a:xfrm>
            <a:off x="3097667" y="0"/>
            <a:ext cx="542009" cy="692944"/>
          </a:xfrm>
          <a:prstGeom prst="rect">
            <a:avLst/>
          </a:prstGeom>
          <a:solidFill>
            <a:schemeClr val="bg1"/>
          </a:solidFill>
        </p:spPr>
      </p:pic>
      <p:sp>
        <p:nvSpPr>
          <p:cNvPr id="32" name="Picture Placeholder 31">
            <a:extLst>
              <a:ext uri="{FF2B5EF4-FFF2-40B4-BE49-F238E27FC236}">
                <a16:creationId xmlns:a16="http://schemas.microsoft.com/office/drawing/2014/main" id="{2E1830B8-625F-47A7-8590-13149270740F}"/>
              </a:ext>
            </a:extLst>
          </p:cNvPr>
          <p:cNvSpPr>
            <a:spLocks noGrp="1"/>
          </p:cNvSpPr>
          <p:nvPr>
            <p:ph type="pic" sz="quarter" idx="10" hasCustomPrompt="1"/>
          </p:nvPr>
        </p:nvSpPr>
        <p:spPr>
          <a:xfrm>
            <a:off x="1" y="0"/>
            <a:ext cx="3639676" cy="5143500"/>
          </a:xfrm>
          <a:custGeom>
            <a:avLst/>
            <a:gdLst>
              <a:gd name="connsiteX0" fmla="*/ 0 w 3639676"/>
              <a:gd name="connsiteY0" fmla="*/ 0 h 5143500"/>
              <a:gd name="connsiteX1" fmla="*/ 3117676 w 3639676"/>
              <a:gd name="connsiteY1" fmla="*/ 0 h 5143500"/>
              <a:gd name="connsiteX2" fmla="*/ 3117676 w 3639676"/>
              <a:gd name="connsiteY2" fmla="*/ 673200 h 5143500"/>
              <a:gd name="connsiteX3" fmla="*/ 3639676 w 3639676"/>
              <a:gd name="connsiteY3" fmla="*/ 673200 h 5143500"/>
              <a:gd name="connsiteX4" fmla="*/ 3639676 w 3639676"/>
              <a:gd name="connsiteY4" fmla="*/ 5143500 h 5143500"/>
              <a:gd name="connsiteX5" fmla="*/ 0 w 3639676"/>
              <a:gd name="connsiteY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9676" h="5143500">
                <a:moveTo>
                  <a:pt x="0" y="0"/>
                </a:moveTo>
                <a:lnTo>
                  <a:pt x="3117676" y="0"/>
                </a:lnTo>
                <a:lnTo>
                  <a:pt x="3117676" y="673200"/>
                </a:lnTo>
                <a:lnTo>
                  <a:pt x="3639676" y="673200"/>
                </a:lnTo>
                <a:lnTo>
                  <a:pt x="3639676" y="5143500"/>
                </a:lnTo>
                <a:lnTo>
                  <a:pt x="0" y="5143500"/>
                </a:lnTo>
                <a:close/>
              </a:path>
            </a:pathLst>
          </a:custGeom>
          <a:solidFill>
            <a:schemeClr val="bg1">
              <a:lumMod val="95000"/>
            </a:schemeClr>
          </a:solidFill>
        </p:spPr>
        <p:txBody>
          <a:bodyPr wrap="square" bIns="900000" anchor="ctr" anchorCtr="0">
            <a:noAutofit/>
          </a:bodyPr>
          <a:lstStyle>
            <a:lvl1pPr marL="0" indent="0" algn="ctr">
              <a:buFont typeface="Arial" panose="020B0604020202020204" pitchFamily="34" charset="0"/>
              <a:buNone/>
              <a:defRPr sz="1400" baseline="0"/>
            </a:lvl1pPr>
          </a:lstStyle>
          <a:p>
            <a:r>
              <a:rPr lang="nl-NL" dirty="0"/>
              <a:t>Klik icoon om afbeelding in te voegen</a:t>
            </a:r>
          </a:p>
        </p:txBody>
      </p:sp>
      <p:graphicFrame>
        <p:nvGraphicFramePr>
          <p:cNvPr id="7" name="Object 6" hidden="1">
            <a:extLst>
              <a:ext uri="{FF2B5EF4-FFF2-40B4-BE49-F238E27FC236}">
                <a16:creationId xmlns:a16="http://schemas.microsoft.com/office/drawing/2014/main" id="{0A039223-7AC3-4DA1-B3F8-69D1AE5FEA70}"/>
              </a:ext>
            </a:extLst>
          </p:cNvPr>
          <p:cNvGraphicFramePr>
            <a:graphicFrameLocks noChangeAspect="1"/>
          </p:cNvGraphicFramePr>
          <p:nvPr userDrawn="1">
            <p:custDataLst>
              <p:tags r:id="rId1"/>
            </p:custDataLst>
            <p:extLst>
              <p:ext uri="{D42A27DB-BD31-4B8C-83A1-F6EECF244321}">
                <p14:modId xmlns:p14="http://schemas.microsoft.com/office/powerpoint/2010/main" val="1094747203"/>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6" imgW="338" imgH="337" progId="TCLayout.ActiveDocument.1">
                  <p:embed/>
                </p:oleObj>
              </mc:Choice>
              <mc:Fallback>
                <p:oleObj name="think-cell Slide" r:id="rId6" imgW="338" imgH="337" progId="TCLayout.ActiveDocument.1">
                  <p:embed/>
                  <p:pic>
                    <p:nvPicPr>
                      <p:cNvPr id="7" name="Object 6" hidden="1">
                        <a:extLst>
                          <a:ext uri="{FF2B5EF4-FFF2-40B4-BE49-F238E27FC236}">
                            <a16:creationId xmlns:a16="http://schemas.microsoft.com/office/drawing/2014/main" id="{0A039223-7AC3-4DA1-B3F8-69D1AE5FEA70}"/>
                          </a:ext>
                        </a:extLst>
                      </p:cNvPr>
                      <p:cNvPicPr/>
                      <p:nvPr/>
                    </p:nvPicPr>
                    <p:blipFill>
                      <a:blip r:embed="rId7"/>
                      <a:stretch>
                        <a:fillRect/>
                      </a:stretch>
                    </p:blipFill>
                    <p:spPr>
                      <a:xfrm>
                        <a:off x="1466" y="1192"/>
                        <a:ext cx="1465" cy="1190"/>
                      </a:xfrm>
                      <a:prstGeom prst="rect">
                        <a:avLst/>
                      </a:prstGeom>
                    </p:spPr>
                  </p:pic>
                </p:oleObj>
              </mc:Fallback>
            </mc:AlternateContent>
          </a:graphicData>
        </a:graphic>
      </p:graphicFrame>
      <p:sp>
        <p:nvSpPr>
          <p:cNvPr id="11" name="Ondertitel 2">
            <a:extLst>
              <a:ext uri="{FF2B5EF4-FFF2-40B4-BE49-F238E27FC236}">
                <a16:creationId xmlns:a16="http://schemas.microsoft.com/office/drawing/2014/main" id="{83E37637-322F-4835-A370-9FCF1000BF1C}"/>
              </a:ext>
            </a:extLst>
          </p:cNvPr>
          <p:cNvSpPr>
            <a:spLocks noGrp="1"/>
          </p:cNvSpPr>
          <p:nvPr>
            <p:ph type="subTitle" idx="1" hasCustomPrompt="1"/>
          </p:nvPr>
        </p:nvSpPr>
        <p:spPr>
          <a:xfrm>
            <a:off x="5723793" y="133848"/>
            <a:ext cx="3134458" cy="139846"/>
          </a:xfrm>
        </p:spPr>
        <p:txBody>
          <a:bodyPr wrap="square">
            <a:spAutoFit/>
          </a:bodyPr>
          <a:lstStyle>
            <a:lvl1pPr marL="0" indent="0" algn="l">
              <a:buNone/>
              <a:defRPr sz="900">
                <a:solidFill>
                  <a:schemeClr val="tx1"/>
                </a:solidFill>
                <a:latin typeface="+mj-lt"/>
              </a:defRPr>
            </a:lvl1pPr>
            <a:lvl2pPr marL="389626" indent="0" algn="ctr">
              <a:buNone/>
              <a:defRPr sz="1700"/>
            </a:lvl2pPr>
            <a:lvl3pPr marL="779252" indent="0" algn="ctr">
              <a:buNone/>
              <a:defRPr sz="1500"/>
            </a:lvl3pPr>
            <a:lvl4pPr marL="1168878" indent="0" algn="ctr">
              <a:buNone/>
              <a:defRPr sz="1400"/>
            </a:lvl4pPr>
            <a:lvl5pPr marL="1558503" indent="0" algn="ctr">
              <a:buNone/>
              <a:defRPr sz="1400"/>
            </a:lvl5pPr>
            <a:lvl6pPr marL="1948129" indent="0" algn="ctr">
              <a:buNone/>
              <a:defRPr sz="1400"/>
            </a:lvl6pPr>
            <a:lvl7pPr marL="2337755" indent="0" algn="ctr">
              <a:buNone/>
              <a:defRPr sz="1400"/>
            </a:lvl7pPr>
            <a:lvl8pPr marL="2727381" indent="0" algn="ctr">
              <a:buNone/>
              <a:defRPr sz="1400"/>
            </a:lvl8pPr>
            <a:lvl9pPr marL="3117007" indent="0" algn="ctr">
              <a:buNone/>
              <a:defRPr sz="1400"/>
            </a:lvl9pPr>
          </a:lstStyle>
          <a:p>
            <a:r>
              <a:rPr lang="nl-NL" dirty="0"/>
              <a:t>Datum</a:t>
            </a:r>
          </a:p>
        </p:txBody>
      </p:sp>
      <p:sp>
        <p:nvSpPr>
          <p:cNvPr id="12" name="Text Placeholder 17"/>
          <p:cNvSpPr>
            <a:spLocks noGrp="1"/>
          </p:cNvSpPr>
          <p:nvPr>
            <p:ph type="body" sz="quarter" idx="11" hasCustomPrompt="1"/>
          </p:nvPr>
        </p:nvSpPr>
        <p:spPr>
          <a:xfrm>
            <a:off x="5723792" y="628440"/>
            <a:ext cx="3133662" cy="139846"/>
          </a:xfrm>
        </p:spPr>
        <p:txBody>
          <a:bodyPr>
            <a:spAutoFit/>
          </a:bodyPr>
          <a:lstStyle>
            <a:lvl1pPr marL="0" indent="0">
              <a:lnSpc>
                <a:spcPct val="110000"/>
              </a:lnSpc>
              <a:buFont typeface="Arial" panose="020B0604020202020204" pitchFamily="34" charset="0"/>
              <a:buNone/>
              <a:defRPr sz="900">
                <a:latin typeface="+mj-lt"/>
              </a:defRPr>
            </a:lvl1pPr>
          </a:lstStyle>
          <a:p>
            <a:pPr lvl="0"/>
            <a:r>
              <a:rPr lang="nl-NL" dirty="0"/>
              <a:t>Naam</a:t>
            </a:r>
          </a:p>
        </p:txBody>
      </p:sp>
      <p:sp>
        <p:nvSpPr>
          <p:cNvPr id="14" name="Text Placeholder 17"/>
          <p:cNvSpPr>
            <a:spLocks noGrp="1"/>
          </p:cNvSpPr>
          <p:nvPr>
            <p:ph type="body" sz="quarter" idx="12" hasCustomPrompt="1"/>
          </p:nvPr>
        </p:nvSpPr>
        <p:spPr>
          <a:xfrm>
            <a:off x="5723792" y="299450"/>
            <a:ext cx="3133662" cy="139846"/>
          </a:xfrm>
        </p:spPr>
        <p:txBody>
          <a:bodyPr>
            <a:spAutoFit/>
          </a:bodyPr>
          <a:lstStyle>
            <a:lvl1pPr marL="0" indent="0">
              <a:lnSpc>
                <a:spcPct val="110000"/>
              </a:lnSpc>
              <a:buFont typeface="Arial" panose="020B0604020202020204" pitchFamily="34" charset="0"/>
              <a:buNone/>
              <a:defRPr sz="900">
                <a:latin typeface="+mj-lt"/>
              </a:defRPr>
            </a:lvl1pPr>
          </a:lstStyle>
          <a:p>
            <a:pPr lvl="0"/>
            <a:r>
              <a:rPr lang="nl-NL" dirty="0"/>
              <a:t>Afdeling</a:t>
            </a:r>
          </a:p>
        </p:txBody>
      </p:sp>
      <p:pic>
        <p:nvPicPr>
          <p:cNvPr id="16" name="Picture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647398" y="0"/>
            <a:ext cx="1193448" cy="672534"/>
          </a:xfrm>
          <a:prstGeom prst="rect">
            <a:avLst/>
          </a:prstGeom>
        </p:spPr>
      </p:pic>
      <p:grpSp>
        <p:nvGrpSpPr>
          <p:cNvPr id="17" name="Group 16">
            <a:extLst>
              <a:ext uri="{FF2B5EF4-FFF2-40B4-BE49-F238E27FC236}">
                <a16:creationId xmlns:a16="http://schemas.microsoft.com/office/drawing/2014/main" id="{2E96F3CB-976A-41DC-8430-B14E548305FB}"/>
              </a:ext>
            </a:extLst>
          </p:cNvPr>
          <p:cNvGrpSpPr/>
          <p:nvPr userDrawn="1"/>
        </p:nvGrpSpPr>
        <p:grpSpPr>
          <a:xfrm>
            <a:off x="-1566056" y="0"/>
            <a:ext cx="1439056" cy="3145499"/>
            <a:chOff x="-1511626" y="5308834"/>
            <a:chExt cx="1439056" cy="3145499"/>
          </a:xfrm>
        </p:grpSpPr>
        <p:sp>
          <p:nvSpPr>
            <p:cNvPr id="18" name="Content Placeholder 6">
              <a:extLst>
                <a:ext uri="{FF2B5EF4-FFF2-40B4-BE49-F238E27FC236}">
                  <a16:creationId xmlns:a16="http://schemas.microsoft.com/office/drawing/2014/main" id="{215A4B46-C80B-4D98-8A73-C1FB69B4C65E}"/>
                </a:ext>
              </a:extLst>
            </p:cNvPr>
            <p:cNvSpPr txBox="1">
              <a:spLocks/>
            </p:cNvSpPr>
            <p:nvPr userDrawn="1">
              <p:custDataLst>
                <p:tags r:id="rId3"/>
              </p:custDataLst>
            </p:nvPr>
          </p:nvSpPr>
          <p:spPr>
            <a:xfrm>
              <a:off x="-1511626" y="5308834"/>
              <a:ext cx="1439056" cy="507831"/>
            </a:xfrm>
            <a:prstGeom prst="rect">
              <a:avLst/>
            </a:prstGeom>
          </p:spPr>
          <p:txBody>
            <a:bodyPr wrap="square" lIns="0" tIns="0" rIns="0" bIns="0">
              <a:spAutoFit/>
            </a:bodyPr>
            <a:lstStyle>
              <a:defPPr>
                <a:defRPr lang="nl-NL"/>
              </a:defPPr>
              <a:lvl1pPr marL="0" lvl="0" indent="0" defTabSz="914400" eaLnBrk="1" latinLnBrk="0" hangingPunct="1">
                <a:lnSpc>
                  <a:spcPct val="120000"/>
                </a:lnSpc>
                <a:spcBef>
                  <a:spcPts val="0"/>
                </a:spcBef>
                <a:buSzPct val="80000"/>
                <a:buFontTx/>
                <a:buNone/>
                <a:defRPr sz="1000">
                  <a:solidFill>
                    <a:schemeClr val="tx2"/>
                  </a:solidFill>
                  <a:latin typeface="+mn-lt"/>
                  <a:cs typeface="+mn-cs"/>
                </a:defRPr>
              </a:lvl1pPr>
              <a:lvl2pPr marL="447675" indent="-177800" defTabSz="914400" eaLnBrk="1" latinLnBrk="0" hangingPunct="1">
                <a:lnSpc>
                  <a:spcPct val="120000"/>
                </a:lnSpc>
                <a:spcBef>
                  <a:spcPts val="0"/>
                </a:spcBef>
                <a:buFont typeface="Arial" pitchFamily="34" charset="0"/>
                <a:buChar char="•"/>
                <a:defRPr sz="1000">
                  <a:solidFill>
                    <a:schemeClr val="tx2"/>
                  </a:solidFill>
                  <a:latin typeface="+mn-lt"/>
                  <a:cs typeface="+mn-cs"/>
                </a:defRPr>
              </a:lvl2pPr>
              <a:lvl3pPr marL="628650" indent="-180975" defTabSz="914400" eaLnBrk="1" latinLnBrk="0" hangingPunct="1">
                <a:lnSpc>
                  <a:spcPct val="120000"/>
                </a:lnSpc>
                <a:spcBef>
                  <a:spcPts val="0"/>
                </a:spcBef>
                <a:buFont typeface="Verdana" pitchFamily="34" charset="0"/>
                <a:buChar char="-"/>
                <a:defRPr sz="1000">
                  <a:solidFill>
                    <a:schemeClr val="tx2"/>
                  </a:solidFill>
                  <a:latin typeface="+mn-lt"/>
                  <a:cs typeface="+mn-cs"/>
                </a:defRPr>
              </a:lvl3pPr>
              <a:lvl4pPr marL="806450" indent="-177800" defTabSz="914400" eaLnBrk="1" latinLnBrk="0" hangingPunct="1">
                <a:lnSpc>
                  <a:spcPct val="120000"/>
                </a:lnSpc>
                <a:spcBef>
                  <a:spcPts val="0"/>
                </a:spcBef>
                <a:buFont typeface="Verdana" pitchFamily="34" charset="0"/>
                <a:buChar char="·"/>
                <a:defRPr sz="1000">
                  <a:solidFill>
                    <a:schemeClr val="tx2"/>
                  </a:solidFill>
                  <a:latin typeface="+mn-lt"/>
                  <a:cs typeface="+mn-cs"/>
                </a:defRPr>
              </a:lvl4pPr>
              <a:lvl5pPr marL="2057400" indent="-228600" defTabSz="914400" eaLnBrk="1" latinLnBrk="0" hangingPunct="1">
                <a:lnSpc>
                  <a:spcPct val="120000"/>
                </a:lnSpc>
                <a:spcBef>
                  <a:spcPts val="0"/>
                </a:spcBef>
                <a:buFont typeface="Arial" pitchFamily="34" charset="0"/>
                <a:buChar char="»"/>
                <a:defRPr sz="1000">
                  <a:solidFill>
                    <a:schemeClr val="tx2"/>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lvl="0">
                <a:lnSpc>
                  <a:spcPct val="110000"/>
                </a:lnSpc>
              </a:pPr>
              <a:r>
                <a:rPr lang="nl-NL" sz="1000" b="1" noProof="0" dirty="0">
                  <a:solidFill>
                    <a:schemeClr val="tx1"/>
                  </a:solidFill>
                </a:rPr>
                <a:t>De blauwe achtergrondkleur aanpassen:</a:t>
              </a:r>
            </a:p>
          </p:txBody>
        </p:sp>
        <p:sp>
          <p:nvSpPr>
            <p:cNvPr id="19" name="Content Placeholder 4">
              <a:extLst>
                <a:ext uri="{FF2B5EF4-FFF2-40B4-BE49-F238E27FC236}">
                  <a16:creationId xmlns:a16="http://schemas.microsoft.com/office/drawing/2014/main" id="{4CABDC76-71F4-45BB-B4E0-1729AF8B44CD}"/>
                </a:ext>
              </a:extLst>
            </p:cNvPr>
            <p:cNvSpPr txBox="1">
              <a:spLocks/>
            </p:cNvSpPr>
            <p:nvPr userDrawn="1"/>
          </p:nvSpPr>
          <p:spPr>
            <a:xfrm>
              <a:off x="-1511626" y="5890732"/>
              <a:ext cx="1439056" cy="923330"/>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9"/>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Tx/>
                <a:buNone/>
              </a:pPr>
              <a:r>
                <a:rPr lang="nl-NL" sz="1000" noProof="0" dirty="0">
                  <a:solidFill>
                    <a:schemeClr val="tx1"/>
                  </a:solidFill>
                  <a:latin typeface="+mn-lt"/>
                </a:rPr>
                <a:t>Klik met de </a:t>
              </a:r>
              <a:r>
                <a:rPr lang="nl-NL" sz="1000" noProof="0" dirty="0" err="1">
                  <a:solidFill>
                    <a:schemeClr val="tx1"/>
                  </a:solidFill>
                  <a:latin typeface="+mn-lt"/>
                </a:rPr>
                <a:t>rechter-muisknop</a:t>
              </a:r>
              <a:r>
                <a:rPr lang="nl-NL" sz="1000" noProof="0" dirty="0">
                  <a:solidFill>
                    <a:schemeClr val="tx1"/>
                  </a:solidFill>
                  <a:latin typeface="+mn-lt"/>
                </a:rPr>
                <a:t> op de blauwe achtergrond en kies voor </a:t>
              </a:r>
              <a:r>
                <a:rPr lang="nl-NL" sz="1000" b="0" noProof="0" dirty="0">
                  <a:solidFill>
                    <a:schemeClr val="tx1"/>
                  </a:solidFill>
                  <a:latin typeface="+mn-lt"/>
                </a:rPr>
                <a:t>Achtergrond opmaken</a:t>
              </a:r>
            </a:p>
          </p:txBody>
        </p:sp>
        <p:sp>
          <p:nvSpPr>
            <p:cNvPr id="20" name="Content Placeholder 4">
              <a:extLst>
                <a:ext uri="{FF2B5EF4-FFF2-40B4-BE49-F238E27FC236}">
                  <a16:creationId xmlns:a16="http://schemas.microsoft.com/office/drawing/2014/main" id="{0AB11A8E-6EAA-4FA5-8B22-68B7A9628500}"/>
                </a:ext>
              </a:extLst>
            </p:cNvPr>
            <p:cNvSpPr txBox="1">
              <a:spLocks/>
            </p:cNvSpPr>
            <p:nvPr userDrawn="1"/>
          </p:nvSpPr>
          <p:spPr>
            <a:xfrm>
              <a:off x="-1511626" y="7715669"/>
              <a:ext cx="1439056" cy="738664"/>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9"/>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Tx/>
                <a:buNone/>
              </a:pPr>
              <a:r>
                <a:rPr lang="nl-NL" sz="1000" noProof="0" dirty="0">
                  <a:solidFill>
                    <a:schemeClr val="tx1"/>
                  </a:solidFill>
                  <a:latin typeface="+mn-lt"/>
                </a:rPr>
                <a:t>Kies onder </a:t>
              </a:r>
              <a:r>
                <a:rPr lang="nl-NL" sz="1000" b="0" noProof="0" dirty="0">
                  <a:solidFill>
                    <a:schemeClr val="tx1"/>
                  </a:solidFill>
                  <a:latin typeface="+mn-lt"/>
                </a:rPr>
                <a:t>Opvulling</a:t>
              </a:r>
              <a:r>
                <a:rPr lang="nl-NL" sz="1000" noProof="0" dirty="0">
                  <a:solidFill>
                    <a:schemeClr val="tx1"/>
                  </a:solidFill>
                  <a:latin typeface="+mn-lt"/>
                </a:rPr>
                <a:t> uit de Themakleuren een andere kleur.</a:t>
              </a:r>
            </a:p>
            <a:p>
              <a:pPr marL="0" marR="0" indent="0" algn="l" defTabSz="914400" rtl="0" eaLnBrk="1" fontAlgn="auto" latinLnBrk="0" hangingPunct="1">
                <a:lnSpc>
                  <a:spcPct val="120000"/>
                </a:lnSpc>
                <a:spcBef>
                  <a:spcPts val="0"/>
                </a:spcBef>
                <a:spcAft>
                  <a:spcPts val="0"/>
                </a:spcAft>
                <a:buClrTx/>
                <a:buSzPct val="80000"/>
                <a:buFontTx/>
                <a:buNone/>
                <a:tabLst/>
                <a:defRPr/>
              </a:pPr>
              <a:r>
                <a:rPr lang="nl-NL" sz="1000" b="0" noProof="0" dirty="0">
                  <a:solidFill>
                    <a:schemeClr val="tx1"/>
                  </a:solidFill>
                  <a:latin typeface="+mn-lt"/>
                </a:rPr>
                <a:t>Klik</a:t>
              </a:r>
              <a:r>
                <a:rPr lang="nl-NL" sz="1000" b="0" baseline="0" noProof="0" dirty="0">
                  <a:solidFill>
                    <a:schemeClr val="tx1"/>
                  </a:solidFill>
                  <a:latin typeface="+mn-lt"/>
                </a:rPr>
                <a:t> op </a:t>
              </a:r>
              <a:r>
                <a:rPr lang="nl-NL" sz="1000" b="1" baseline="0" noProof="0" dirty="0">
                  <a:solidFill>
                    <a:schemeClr val="tx1"/>
                  </a:solidFill>
                  <a:latin typeface="+mn-lt"/>
                </a:rPr>
                <a:t>Sluiten.</a:t>
              </a:r>
              <a:endParaRPr lang="nl-NL" sz="1000" b="1" noProof="0" dirty="0">
                <a:solidFill>
                  <a:schemeClr val="tx1"/>
                </a:solidFill>
                <a:latin typeface="+mn-lt"/>
              </a:endParaRPr>
            </a:p>
          </p:txBody>
        </p:sp>
        <p:grpSp>
          <p:nvGrpSpPr>
            <p:cNvPr id="21" name="Groep 14">
              <a:extLst>
                <a:ext uri="{FF2B5EF4-FFF2-40B4-BE49-F238E27FC236}">
                  <a16:creationId xmlns:a16="http://schemas.microsoft.com/office/drawing/2014/main" id="{9A79D2D1-60D4-42B7-A4CA-D457EF257012}"/>
                </a:ext>
              </a:extLst>
            </p:cNvPr>
            <p:cNvGrpSpPr>
              <a:grpSpLocks noChangeAspect="1"/>
            </p:cNvGrpSpPr>
            <p:nvPr userDrawn="1"/>
          </p:nvGrpSpPr>
          <p:grpSpPr>
            <a:xfrm>
              <a:off x="-1511626" y="6884731"/>
              <a:ext cx="869136" cy="742507"/>
              <a:chOff x="7059203" y="1682750"/>
              <a:chExt cx="1746146" cy="1491740"/>
            </a:xfrm>
          </p:grpSpPr>
          <p:pic>
            <p:nvPicPr>
              <p:cNvPr id="22" name="Picture 2" descr="Achtergrond opmaken">
                <a:extLst>
                  <a:ext uri="{FF2B5EF4-FFF2-40B4-BE49-F238E27FC236}">
                    <a16:creationId xmlns:a16="http://schemas.microsoft.com/office/drawing/2014/main" id="{070DA049-CDD4-44E9-A506-EB6BDB8A630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59203" y="1682750"/>
                <a:ext cx="1746146" cy="1491740"/>
              </a:xfrm>
              <a:prstGeom prst="rect">
                <a:avLst/>
              </a:prstGeom>
              <a:effectLst>
                <a:outerShdw blurRad="63500" sx="102000" sy="102000" algn="ct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Afbeelding 17">
                <a:extLst>
                  <a:ext uri="{FF2B5EF4-FFF2-40B4-BE49-F238E27FC236}">
                    <a16:creationId xmlns:a16="http://schemas.microsoft.com/office/drawing/2014/main" id="{6CEF6E46-9EB2-4AFF-A4F2-363B1832A442}"/>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p:blipFill>
            <p:spPr>
              <a:xfrm>
                <a:off x="7755731" y="2414762"/>
                <a:ext cx="532800" cy="358960"/>
              </a:xfrm>
              <a:prstGeom prst="rect">
                <a:avLst/>
              </a:prstGeom>
              <a:effectLst/>
            </p:spPr>
          </p:pic>
        </p:grpSp>
      </p:grpSp>
      <p:sp>
        <p:nvSpPr>
          <p:cNvPr id="2" name="Titel 1">
            <a:extLst>
              <a:ext uri="{FF2B5EF4-FFF2-40B4-BE49-F238E27FC236}">
                <a16:creationId xmlns:a16="http://schemas.microsoft.com/office/drawing/2014/main" id="{863FB374-1C91-4A72-91CC-58127DBD3DAF}"/>
              </a:ext>
            </a:extLst>
          </p:cNvPr>
          <p:cNvSpPr>
            <a:spLocks noGrp="1"/>
          </p:cNvSpPr>
          <p:nvPr>
            <p:ph type="ctrTitle" hasCustomPrompt="1"/>
          </p:nvPr>
        </p:nvSpPr>
        <p:spPr>
          <a:xfrm>
            <a:off x="3898900" y="3857787"/>
            <a:ext cx="4801030" cy="462306"/>
          </a:xfrm>
        </p:spPr>
        <p:txBody>
          <a:bodyPr anchor="b"/>
          <a:lstStyle>
            <a:lvl1pPr algn="l">
              <a:lnSpc>
                <a:spcPct val="105000"/>
              </a:lnSpc>
              <a:defRPr sz="3100">
                <a:solidFill>
                  <a:schemeClr val="tx1"/>
                </a:solidFill>
              </a:defRPr>
            </a:lvl1pPr>
          </a:lstStyle>
          <a:p>
            <a:r>
              <a:rPr lang="nl-NL" dirty="0"/>
              <a:t>Presentatietitel</a:t>
            </a:r>
          </a:p>
        </p:txBody>
      </p:sp>
      <p:sp>
        <p:nvSpPr>
          <p:cNvPr id="27" name="Text Placeholder 16">
            <a:extLst>
              <a:ext uri="{FF2B5EF4-FFF2-40B4-BE49-F238E27FC236}">
                <a16:creationId xmlns:a16="http://schemas.microsoft.com/office/drawing/2014/main" id="{17C4BA35-5DF0-414A-8E36-28446517D6DB}"/>
              </a:ext>
            </a:extLst>
          </p:cNvPr>
          <p:cNvSpPr>
            <a:spLocks noGrp="1"/>
          </p:cNvSpPr>
          <p:nvPr>
            <p:ph type="body" sz="quarter" idx="14" hasCustomPrompt="1"/>
          </p:nvPr>
        </p:nvSpPr>
        <p:spPr>
          <a:xfrm>
            <a:off x="3898320" y="4263365"/>
            <a:ext cx="4801609" cy="492443"/>
          </a:xfrm>
        </p:spPr>
        <p:txBody>
          <a:bodyPr wrap="square">
            <a:spAutoFit/>
          </a:bodyPr>
          <a:lstStyle>
            <a:lvl1pPr marL="0" indent="0">
              <a:lnSpc>
                <a:spcPct val="100000"/>
              </a:lnSpc>
              <a:buFont typeface="Arial" panose="020B0604020202020204" pitchFamily="34" charset="0"/>
              <a:buNone/>
              <a:defRPr sz="3200">
                <a:solidFill>
                  <a:schemeClr val="tx1"/>
                </a:solidFill>
                <a:latin typeface="Times New Roman" panose="02020603050405020304" pitchFamily="18" charset="0"/>
                <a:cs typeface="Times New Roman" panose="02020603050405020304" pitchFamily="18" charset="0"/>
              </a:defRPr>
            </a:lvl1pPr>
          </a:lstStyle>
          <a:p>
            <a:r>
              <a:rPr lang="nl-NL"/>
              <a:t>Subtitel</a:t>
            </a:r>
            <a:endParaRPr lang="nl-NL" dirty="0"/>
          </a:p>
        </p:txBody>
      </p:sp>
      <p:grpSp>
        <p:nvGrpSpPr>
          <p:cNvPr id="29" name="Group 23">
            <a:extLst>
              <a:ext uri="{FF2B5EF4-FFF2-40B4-BE49-F238E27FC236}">
                <a16:creationId xmlns:a16="http://schemas.microsoft.com/office/drawing/2014/main" id="{AB864AA4-CA9C-4B12-BF29-4F862E8DF246}"/>
              </a:ext>
            </a:extLst>
          </p:cNvPr>
          <p:cNvGrpSpPr/>
          <p:nvPr userDrawn="1"/>
        </p:nvGrpSpPr>
        <p:grpSpPr>
          <a:xfrm>
            <a:off x="9245433" y="3318280"/>
            <a:ext cx="1353898" cy="442940"/>
            <a:chOff x="7661273" y="6868746"/>
            <a:chExt cx="1353898" cy="442940"/>
          </a:xfrm>
        </p:grpSpPr>
        <p:cxnSp>
          <p:nvCxnSpPr>
            <p:cNvPr id="30" name="Straight Connector 24">
              <a:extLst>
                <a:ext uri="{FF2B5EF4-FFF2-40B4-BE49-F238E27FC236}">
                  <a16:creationId xmlns:a16="http://schemas.microsoft.com/office/drawing/2014/main" id="{264276CB-EDC9-4813-B09A-39AA9E116B6C}"/>
                </a:ext>
              </a:extLst>
            </p:cNvPr>
            <p:cNvCxnSpPr>
              <a:cxnSpLocks/>
            </p:cNvCxnSpPr>
            <p:nvPr userDrawn="1"/>
          </p:nvCxnSpPr>
          <p:spPr>
            <a:xfrm>
              <a:off x="7661273" y="6868746"/>
              <a:ext cx="1340985"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Content Placeholder 6">
              <a:extLst>
                <a:ext uri="{FF2B5EF4-FFF2-40B4-BE49-F238E27FC236}">
                  <a16:creationId xmlns:a16="http://schemas.microsoft.com/office/drawing/2014/main" id="{8A941D16-A406-4B0B-8899-5C499B8CC72F}"/>
                </a:ext>
              </a:extLst>
            </p:cNvPr>
            <p:cNvSpPr txBox="1">
              <a:spLocks/>
            </p:cNvSpPr>
            <p:nvPr userDrawn="1">
              <p:custDataLst>
                <p:tags r:id="rId2"/>
              </p:custDataLst>
            </p:nvPr>
          </p:nvSpPr>
          <p:spPr>
            <a:xfrm>
              <a:off x="7661273" y="6956204"/>
              <a:ext cx="1353898" cy="355482"/>
            </a:xfrm>
            <a:prstGeom prst="rect">
              <a:avLst/>
            </a:prstGeom>
          </p:spPr>
          <p:txBody>
            <a:bodyPr wrap="square" lIns="0" tIns="0" rIns="0" bIns="0">
              <a:spAutoFit/>
            </a:bodyPr>
            <a:lstStyle>
              <a:defPPr>
                <a:defRPr lang="nl-NL"/>
              </a:defPPr>
              <a:lvl1pPr marL="0" lvl="0" indent="0" defTabSz="914400" eaLnBrk="1" latinLnBrk="0" hangingPunct="1">
                <a:lnSpc>
                  <a:spcPct val="120000"/>
                </a:lnSpc>
                <a:spcBef>
                  <a:spcPts val="0"/>
                </a:spcBef>
                <a:buSzPct val="80000"/>
                <a:buFontTx/>
                <a:buNone/>
                <a:defRPr sz="1000">
                  <a:solidFill>
                    <a:schemeClr val="tx2"/>
                  </a:solidFill>
                  <a:latin typeface="+mn-lt"/>
                  <a:cs typeface="+mn-cs"/>
                </a:defRPr>
              </a:lvl1pPr>
              <a:lvl2pPr marL="447675" indent="-177800" defTabSz="914400" eaLnBrk="1" latinLnBrk="0" hangingPunct="1">
                <a:lnSpc>
                  <a:spcPct val="120000"/>
                </a:lnSpc>
                <a:spcBef>
                  <a:spcPts val="0"/>
                </a:spcBef>
                <a:buFont typeface="Arial" pitchFamily="34" charset="0"/>
                <a:buChar char="•"/>
                <a:defRPr sz="1000">
                  <a:solidFill>
                    <a:schemeClr val="tx2"/>
                  </a:solidFill>
                  <a:latin typeface="+mn-lt"/>
                  <a:cs typeface="+mn-cs"/>
                </a:defRPr>
              </a:lvl2pPr>
              <a:lvl3pPr marL="628650" indent="-180975" defTabSz="914400" eaLnBrk="1" latinLnBrk="0" hangingPunct="1">
                <a:lnSpc>
                  <a:spcPct val="120000"/>
                </a:lnSpc>
                <a:spcBef>
                  <a:spcPts val="0"/>
                </a:spcBef>
                <a:buFont typeface="Verdana" pitchFamily="34" charset="0"/>
                <a:buChar char="-"/>
                <a:defRPr sz="1000">
                  <a:solidFill>
                    <a:schemeClr val="tx2"/>
                  </a:solidFill>
                  <a:latin typeface="+mn-lt"/>
                  <a:cs typeface="+mn-cs"/>
                </a:defRPr>
              </a:lvl3pPr>
              <a:lvl4pPr marL="806450" indent="-177800" defTabSz="914400" eaLnBrk="1" latinLnBrk="0" hangingPunct="1">
                <a:lnSpc>
                  <a:spcPct val="120000"/>
                </a:lnSpc>
                <a:spcBef>
                  <a:spcPts val="0"/>
                </a:spcBef>
                <a:buFont typeface="Verdana" pitchFamily="34" charset="0"/>
                <a:buChar char="·"/>
                <a:defRPr sz="1000">
                  <a:solidFill>
                    <a:schemeClr val="tx2"/>
                  </a:solidFill>
                  <a:latin typeface="+mn-lt"/>
                  <a:cs typeface="+mn-cs"/>
                </a:defRPr>
              </a:lvl4pPr>
              <a:lvl5pPr marL="2057400" indent="-228600" defTabSz="914400" eaLnBrk="1" latinLnBrk="0" hangingPunct="1">
                <a:lnSpc>
                  <a:spcPct val="120000"/>
                </a:lnSpc>
                <a:spcBef>
                  <a:spcPts val="0"/>
                </a:spcBef>
                <a:buFont typeface="Arial" pitchFamily="34" charset="0"/>
                <a:buChar char="»"/>
                <a:defRPr sz="1000">
                  <a:solidFill>
                    <a:schemeClr val="tx2"/>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lvl="0">
                <a:lnSpc>
                  <a:spcPct val="110000"/>
                </a:lnSpc>
              </a:pPr>
              <a:r>
                <a:rPr lang="nl-NL" sz="1050" b="1" noProof="0" dirty="0">
                  <a:solidFill>
                    <a:srgbClr val="C00000"/>
                  </a:solidFill>
                </a:rPr>
                <a:t>Titel over maximaal twee regels</a:t>
              </a:r>
            </a:p>
          </p:txBody>
        </p:sp>
      </p:grpSp>
    </p:spTree>
    <p:extLst>
      <p:ext uri="{BB962C8B-B14F-4D97-AF65-F5344CB8AC3E}">
        <p14:creationId xmlns:p14="http://schemas.microsoft.com/office/powerpoint/2010/main" val="65029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BDEC5-9BB7-43C1-93EE-57816650E7DA}"/>
              </a:ext>
            </a:extLst>
          </p:cNvPr>
          <p:cNvSpPr>
            <a:spLocks noGrp="1"/>
          </p:cNvSpPr>
          <p:nvPr>
            <p:ph type="title"/>
          </p:nvPr>
        </p:nvSpPr>
        <p:spPr/>
        <p:txBody>
          <a:body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A09C9FAE-08D1-405C-B86F-572758185BD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voettekst 4">
            <a:extLst>
              <a:ext uri="{FF2B5EF4-FFF2-40B4-BE49-F238E27FC236}">
                <a16:creationId xmlns:a16="http://schemas.microsoft.com/office/drawing/2014/main" id="{48BA5A27-0391-440A-B64A-774691783340}"/>
              </a:ext>
            </a:extLst>
          </p:cNvPr>
          <p:cNvSpPr>
            <a:spLocks noGrp="1"/>
          </p:cNvSpPr>
          <p:nvPr>
            <p:ph type="ftr" sz="quarter" idx="11"/>
          </p:nvPr>
        </p:nvSpPr>
        <p:spPr/>
        <p:txBody>
          <a:bodyPr/>
          <a:lstStyle/>
          <a:p>
            <a:r>
              <a:rPr lang="nl-NL"/>
              <a:t>Democratiewerkplaats 2024-2026</a:t>
            </a:r>
            <a:endParaRPr lang="nl-NL" dirty="0"/>
          </a:p>
        </p:txBody>
      </p:sp>
      <p:sp>
        <p:nvSpPr>
          <p:cNvPr id="6" name="Tijdelijke aanduiding voor dianummer 5">
            <a:extLst>
              <a:ext uri="{FF2B5EF4-FFF2-40B4-BE49-F238E27FC236}">
                <a16:creationId xmlns:a16="http://schemas.microsoft.com/office/drawing/2014/main" id="{3DDE1793-F7A2-46F8-B42B-0D4314527818}"/>
              </a:ext>
            </a:extLst>
          </p:cNvPr>
          <p:cNvSpPr>
            <a:spLocks noGrp="1"/>
          </p:cNvSpPr>
          <p:nvPr>
            <p:ph type="sldNum" sz="quarter" idx="12"/>
          </p:nvPr>
        </p:nvSpPr>
        <p:spPr/>
        <p:txBody>
          <a:bodyPr/>
          <a:lstStyle/>
          <a:p>
            <a:fld id="{420C0D60-4870-4F46-98C0-3A096B202E30}" type="slidenum">
              <a:rPr lang="nl-NL" smtClean="0"/>
              <a:t>‹#›</a:t>
            </a:fld>
            <a:endParaRPr lang="nl-NL" dirty="0"/>
          </a:p>
        </p:txBody>
      </p:sp>
    </p:spTree>
    <p:extLst>
      <p:ext uri="{BB962C8B-B14F-4D97-AF65-F5344CB8AC3E}">
        <p14:creationId xmlns:p14="http://schemas.microsoft.com/office/powerpoint/2010/main" val="155497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BDEC5-9BB7-43C1-93EE-57816650E7DA}"/>
              </a:ext>
            </a:extLst>
          </p:cNvPr>
          <p:cNvSpPr>
            <a:spLocks noGrp="1"/>
          </p:cNvSpPr>
          <p:nvPr>
            <p:ph type="title"/>
          </p:nvPr>
        </p:nvSpPr>
        <p:spPr/>
        <p:txBody>
          <a:bodyPr/>
          <a:lstStyle/>
          <a:p>
            <a:r>
              <a:rPr lang="nl-NL"/>
              <a:t>Klik om stijl te bewerken</a:t>
            </a:r>
            <a:endParaRPr lang="nl-NL" dirty="0"/>
          </a:p>
        </p:txBody>
      </p:sp>
      <p:sp>
        <p:nvSpPr>
          <p:cNvPr id="5" name="Tijdelijke aanduiding voor voettekst 4">
            <a:extLst>
              <a:ext uri="{FF2B5EF4-FFF2-40B4-BE49-F238E27FC236}">
                <a16:creationId xmlns:a16="http://schemas.microsoft.com/office/drawing/2014/main" id="{48BA5A27-0391-440A-B64A-774691783340}"/>
              </a:ext>
            </a:extLst>
          </p:cNvPr>
          <p:cNvSpPr>
            <a:spLocks noGrp="1"/>
          </p:cNvSpPr>
          <p:nvPr>
            <p:ph type="ftr" sz="quarter" idx="11"/>
          </p:nvPr>
        </p:nvSpPr>
        <p:spPr/>
        <p:txBody>
          <a:bodyPr/>
          <a:lstStyle/>
          <a:p>
            <a:r>
              <a:rPr lang="nl-NL"/>
              <a:t>Democratiewerkplaats 2024-2026</a:t>
            </a:r>
            <a:endParaRPr lang="nl-NL" dirty="0"/>
          </a:p>
        </p:txBody>
      </p:sp>
      <p:sp>
        <p:nvSpPr>
          <p:cNvPr id="6" name="Tijdelijke aanduiding voor dianummer 5">
            <a:extLst>
              <a:ext uri="{FF2B5EF4-FFF2-40B4-BE49-F238E27FC236}">
                <a16:creationId xmlns:a16="http://schemas.microsoft.com/office/drawing/2014/main" id="{3DDE1793-F7A2-46F8-B42B-0D4314527818}"/>
              </a:ext>
            </a:extLst>
          </p:cNvPr>
          <p:cNvSpPr>
            <a:spLocks noGrp="1"/>
          </p:cNvSpPr>
          <p:nvPr>
            <p:ph type="sldNum" sz="quarter" idx="12"/>
          </p:nvPr>
        </p:nvSpPr>
        <p:spPr/>
        <p:txBody>
          <a:bodyPr/>
          <a:lstStyle/>
          <a:p>
            <a:fld id="{420C0D60-4870-4F46-98C0-3A096B202E30}" type="slidenum">
              <a:rPr lang="nl-NL" smtClean="0"/>
              <a:t>‹#›</a:t>
            </a:fld>
            <a:endParaRPr lang="nl-NL" dirty="0"/>
          </a:p>
        </p:txBody>
      </p:sp>
      <p:sp>
        <p:nvSpPr>
          <p:cNvPr id="7" name="Tijdelijke aanduiding voor tekst 6">
            <a:extLst>
              <a:ext uri="{FF2B5EF4-FFF2-40B4-BE49-F238E27FC236}">
                <a16:creationId xmlns:a16="http://schemas.microsoft.com/office/drawing/2014/main" id="{62F126BD-E854-42E8-9E9B-14927C1625F2}"/>
              </a:ext>
            </a:extLst>
          </p:cNvPr>
          <p:cNvSpPr>
            <a:spLocks noGrp="1"/>
          </p:cNvSpPr>
          <p:nvPr>
            <p:ph type="body" sz="quarter" idx="13"/>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Tree>
    <p:extLst>
      <p:ext uri="{BB962C8B-B14F-4D97-AF65-F5344CB8AC3E}">
        <p14:creationId xmlns:p14="http://schemas.microsoft.com/office/powerpoint/2010/main" val="362010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FF900A-19BA-43E2-8D20-65E85E0729B2}"/>
              </a:ext>
            </a:extLst>
          </p:cNvPr>
          <p:cNvSpPr>
            <a:spLocks noGrp="1"/>
          </p:cNvSpPr>
          <p:nvPr>
            <p:ph type="title"/>
          </p:nvPr>
        </p:nvSpPr>
        <p:spPr>
          <a:xfrm>
            <a:off x="287338" y="196813"/>
            <a:ext cx="8605837" cy="332399"/>
          </a:xfrm>
        </p:spPr>
        <p:txBody>
          <a:body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304BFC1C-954C-4A68-98C7-A03132C6A431}"/>
              </a:ext>
            </a:extLst>
          </p:cNvPr>
          <p:cNvSpPr>
            <a:spLocks noGrp="1"/>
          </p:cNvSpPr>
          <p:nvPr>
            <p:ph sz="half" idx="1"/>
          </p:nvPr>
        </p:nvSpPr>
        <p:spPr>
          <a:xfrm>
            <a:off x="287338" y="1023938"/>
            <a:ext cx="4054154" cy="3384550"/>
          </a:xfrm>
        </p:spPr>
        <p:txBody>
          <a:bodyPr/>
          <a:lstStyle>
            <a:lvl1pPr>
              <a:defRPr sz="1800"/>
            </a:lvl1pPr>
            <a:lvl2pPr>
              <a:defRPr sz="1800"/>
            </a:lvl2pPr>
            <a:lvl3pPr>
              <a:defRPr sz="1800"/>
            </a:lvl3pPr>
            <a:lvl4pPr>
              <a:defRPr sz="1800"/>
            </a:lvl4pPr>
            <a:lvl5pP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600F5981-C315-40C6-82AC-AD7BB7952347}"/>
              </a:ext>
            </a:extLst>
          </p:cNvPr>
          <p:cNvSpPr>
            <a:spLocks noGrp="1"/>
          </p:cNvSpPr>
          <p:nvPr>
            <p:ph sz="half" idx="2"/>
          </p:nvPr>
        </p:nvSpPr>
        <p:spPr>
          <a:xfrm>
            <a:off x="4839021" y="1023938"/>
            <a:ext cx="4054154" cy="3384550"/>
          </a:xfrm>
        </p:spPr>
        <p:txBody>
          <a:bodyPr/>
          <a:lstStyle>
            <a:lvl1pPr>
              <a:defRPr sz="1800"/>
            </a:lvl1pPr>
            <a:lvl2pPr>
              <a:defRPr sz="1800"/>
            </a:lvl2pPr>
            <a:lvl3pPr>
              <a:defRPr sz="1800"/>
            </a:lvl3pPr>
            <a:lvl4pPr>
              <a:defRPr sz="1800"/>
            </a:lvl4pPr>
            <a:lvl5pP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voettekst 5">
            <a:extLst>
              <a:ext uri="{FF2B5EF4-FFF2-40B4-BE49-F238E27FC236}">
                <a16:creationId xmlns:a16="http://schemas.microsoft.com/office/drawing/2014/main" id="{2FC07D3D-D740-4B97-AE39-2BC49C3AF2AA}"/>
              </a:ext>
            </a:extLst>
          </p:cNvPr>
          <p:cNvSpPr>
            <a:spLocks noGrp="1"/>
          </p:cNvSpPr>
          <p:nvPr>
            <p:ph type="ftr" sz="quarter" idx="11"/>
          </p:nvPr>
        </p:nvSpPr>
        <p:spPr/>
        <p:txBody>
          <a:bodyPr/>
          <a:lstStyle/>
          <a:p>
            <a:r>
              <a:rPr lang="nl-NL"/>
              <a:t>Democratiewerkplaats 2024-2026</a:t>
            </a:r>
            <a:endParaRPr lang="nl-NL" dirty="0"/>
          </a:p>
        </p:txBody>
      </p:sp>
      <p:sp>
        <p:nvSpPr>
          <p:cNvPr id="7" name="Tijdelijke aanduiding voor dianummer 6">
            <a:extLst>
              <a:ext uri="{FF2B5EF4-FFF2-40B4-BE49-F238E27FC236}">
                <a16:creationId xmlns:a16="http://schemas.microsoft.com/office/drawing/2014/main" id="{DD588DD1-FC33-43E9-9D72-80A2E865AF8A}"/>
              </a:ext>
            </a:extLst>
          </p:cNvPr>
          <p:cNvSpPr>
            <a:spLocks noGrp="1"/>
          </p:cNvSpPr>
          <p:nvPr>
            <p:ph type="sldNum" sz="quarter" idx="12"/>
          </p:nvPr>
        </p:nvSpPr>
        <p:spPr/>
        <p:txBody>
          <a:bodyPr/>
          <a:lstStyle/>
          <a:p>
            <a:fld id="{420C0D60-4870-4F46-98C0-3A096B202E30}" type="slidenum">
              <a:rPr lang="nl-NL" smtClean="0"/>
              <a:t>‹#›</a:t>
            </a:fld>
            <a:endParaRPr lang="nl-NL" dirty="0"/>
          </a:p>
        </p:txBody>
      </p:sp>
    </p:spTree>
    <p:extLst>
      <p:ext uri="{BB962C8B-B14F-4D97-AF65-F5344CB8AC3E}">
        <p14:creationId xmlns:p14="http://schemas.microsoft.com/office/powerpoint/2010/main" val="390854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E783AB7-E4ED-4EFE-A68D-BD8D5A56AAD2}"/>
              </a:ext>
            </a:extLst>
          </p:cNvPr>
          <p:cNvSpPr>
            <a:spLocks noGrp="1"/>
          </p:cNvSpPr>
          <p:nvPr>
            <p:ph type="body" idx="1"/>
          </p:nvPr>
        </p:nvSpPr>
        <p:spPr>
          <a:xfrm>
            <a:off x="287338" y="1362414"/>
            <a:ext cx="4054154" cy="278859"/>
          </a:xfrm>
        </p:spPr>
        <p:txBody>
          <a:bodyPr anchor="b">
            <a:spAutoFit/>
          </a:bodyPr>
          <a:lstStyle>
            <a:lvl1pPr marL="0" indent="0">
              <a:buNone/>
              <a:defRPr sz="18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BD20254-9FFB-4B17-8F32-D352747480AF}"/>
              </a:ext>
            </a:extLst>
          </p:cNvPr>
          <p:cNvSpPr>
            <a:spLocks noGrp="1"/>
          </p:cNvSpPr>
          <p:nvPr>
            <p:ph sz="half" idx="2"/>
          </p:nvPr>
        </p:nvSpPr>
        <p:spPr>
          <a:xfrm>
            <a:off x="287338" y="1724098"/>
            <a:ext cx="4054154" cy="2684390"/>
          </a:xfrm>
        </p:spPr>
        <p:txBody>
          <a:bodyPr/>
          <a:lstStyle>
            <a:lvl1pPr>
              <a:defRPr sz="1800"/>
            </a:lvl1pPr>
            <a:lvl2pPr>
              <a:defRPr sz="1800"/>
            </a:lvl2pPr>
            <a:lvl3pPr>
              <a:defRPr sz="1800"/>
            </a:lvl3pPr>
            <a:lvl4pPr>
              <a:defRPr sz="1800"/>
            </a:lvl4pPr>
            <a:lvl5pP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88DF11E1-BE49-46A8-8A14-98F2D7B33A48}"/>
              </a:ext>
            </a:extLst>
          </p:cNvPr>
          <p:cNvSpPr>
            <a:spLocks noGrp="1"/>
          </p:cNvSpPr>
          <p:nvPr>
            <p:ph type="body" sz="quarter" idx="3"/>
          </p:nvPr>
        </p:nvSpPr>
        <p:spPr>
          <a:xfrm>
            <a:off x="4826322" y="1362414"/>
            <a:ext cx="4054154" cy="278859"/>
          </a:xfrm>
        </p:spPr>
        <p:txBody>
          <a:bodyPr anchor="b">
            <a:spAutoFit/>
          </a:bodyPr>
          <a:lstStyle>
            <a:lvl1pPr marL="0" indent="0">
              <a:buNone/>
              <a:defRPr sz="18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A6DF3FB-4A2B-489E-972F-0B3A3C92BCA6}"/>
              </a:ext>
            </a:extLst>
          </p:cNvPr>
          <p:cNvSpPr>
            <a:spLocks noGrp="1"/>
          </p:cNvSpPr>
          <p:nvPr>
            <p:ph sz="quarter" idx="4"/>
          </p:nvPr>
        </p:nvSpPr>
        <p:spPr>
          <a:xfrm>
            <a:off x="4826322" y="1724098"/>
            <a:ext cx="4054154" cy="2684390"/>
          </a:xfrm>
        </p:spPr>
        <p:txBody>
          <a:bodyPr/>
          <a:lstStyle>
            <a:lvl1pPr>
              <a:defRPr sz="1800"/>
            </a:lvl1pPr>
            <a:lvl2pPr>
              <a:defRPr sz="1800"/>
            </a:lvl2pPr>
            <a:lvl3pPr>
              <a:defRPr sz="1800"/>
            </a:lvl3pPr>
            <a:lvl4pPr>
              <a:defRPr sz="1800"/>
            </a:lvl4pPr>
            <a:lvl5pP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voettekst 7">
            <a:extLst>
              <a:ext uri="{FF2B5EF4-FFF2-40B4-BE49-F238E27FC236}">
                <a16:creationId xmlns:a16="http://schemas.microsoft.com/office/drawing/2014/main" id="{18BCACDE-5CEA-40ED-A2BB-7B098EE01FC8}"/>
              </a:ext>
            </a:extLst>
          </p:cNvPr>
          <p:cNvSpPr>
            <a:spLocks noGrp="1"/>
          </p:cNvSpPr>
          <p:nvPr>
            <p:ph type="ftr" sz="quarter" idx="11"/>
          </p:nvPr>
        </p:nvSpPr>
        <p:spPr/>
        <p:txBody>
          <a:bodyPr/>
          <a:lstStyle/>
          <a:p>
            <a:r>
              <a:rPr lang="nl-NL"/>
              <a:t>Democratiewerkplaats 2024-2026</a:t>
            </a:r>
            <a:endParaRPr lang="nl-NL" dirty="0"/>
          </a:p>
        </p:txBody>
      </p:sp>
      <p:sp>
        <p:nvSpPr>
          <p:cNvPr id="9" name="Tijdelijke aanduiding voor dianummer 8">
            <a:extLst>
              <a:ext uri="{FF2B5EF4-FFF2-40B4-BE49-F238E27FC236}">
                <a16:creationId xmlns:a16="http://schemas.microsoft.com/office/drawing/2014/main" id="{27C8DD23-AD68-408E-9608-4A90BA0EEAD9}"/>
              </a:ext>
            </a:extLst>
          </p:cNvPr>
          <p:cNvSpPr>
            <a:spLocks noGrp="1"/>
          </p:cNvSpPr>
          <p:nvPr>
            <p:ph type="sldNum" sz="quarter" idx="12"/>
          </p:nvPr>
        </p:nvSpPr>
        <p:spPr/>
        <p:txBody>
          <a:bodyPr/>
          <a:lstStyle/>
          <a:p>
            <a:fld id="{420C0D60-4870-4F46-98C0-3A096B202E30}" type="slidenum">
              <a:rPr lang="nl-NL" smtClean="0"/>
              <a:t>‹#›</a:t>
            </a:fld>
            <a:endParaRPr lang="nl-NL" dirty="0"/>
          </a:p>
        </p:txBody>
      </p:sp>
      <p:sp>
        <p:nvSpPr>
          <p:cNvPr id="11" name="Title 10"/>
          <p:cNvSpPr>
            <a:spLocks noGrp="1"/>
          </p:cNvSpPr>
          <p:nvPr>
            <p:ph type="title" hasCustomPrompt="1"/>
          </p:nvPr>
        </p:nvSpPr>
        <p:spPr>
          <a:xfrm>
            <a:off x="287338" y="196813"/>
            <a:ext cx="8605837" cy="33239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Tree>
    <p:extLst>
      <p:ext uri="{BB962C8B-B14F-4D97-AF65-F5344CB8AC3E}">
        <p14:creationId xmlns:p14="http://schemas.microsoft.com/office/powerpoint/2010/main" val="1505989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4F73B-9AC7-4C0C-985F-B78F8402C5DE}"/>
              </a:ext>
            </a:extLst>
          </p:cNvPr>
          <p:cNvSpPr>
            <a:spLocks noGrp="1"/>
          </p:cNvSpPr>
          <p:nvPr>
            <p:ph type="title"/>
          </p:nvPr>
        </p:nvSpPr>
        <p:spPr/>
        <p:txBody>
          <a:bodyPr/>
          <a:lstStyle/>
          <a:p>
            <a:r>
              <a:rPr lang="nl-NL"/>
              <a:t>Klik om stijl te bewerken</a:t>
            </a:r>
            <a:endParaRPr lang="nl-NL" dirty="0"/>
          </a:p>
        </p:txBody>
      </p:sp>
      <p:sp>
        <p:nvSpPr>
          <p:cNvPr id="4" name="Tijdelijke aanduiding voor voettekst 3">
            <a:extLst>
              <a:ext uri="{FF2B5EF4-FFF2-40B4-BE49-F238E27FC236}">
                <a16:creationId xmlns:a16="http://schemas.microsoft.com/office/drawing/2014/main" id="{F393CE65-AB75-450B-98B8-E41FBEBA2F00}"/>
              </a:ext>
            </a:extLst>
          </p:cNvPr>
          <p:cNvSpPr>
            <a:spLocks noGrp="1"/>
          </p:cNvSpPr>
          <p:nvPr>
            <p:ph type="ftr" sz="quarter" idx="11"/>
          </p:nvPr>
        </p:nvSpPr>
        <p:spPr/>
        <p:txBody>
          <a:bodyPr/>
          <a:lstStyle/>
          <a:p>
            <a:r>
              <a:rPr lang="nl-NL"/>
              <a:t>Democratiewerkplaats 2024-2026</a:t>
            </a:r>
            <a:endParaRPr lang="nl-NL" dirty="0"/>
          </a:p>
        </p:txBody>
      </p:sp>
      <p:sp>
        <p:nvSpPr>
          <p:cNvPr id="5" name="Tijdelijke aanduiding voor dianummer 4">
            <a:extLst>
              <a:ext uri="{FF2B5EF4-FFF2-40B4-BE49-F238E27FC236}">
                <a16:creationId xmlns:a16="http://schemas.microsoft.com/office/drawing/2014/main" id="{0E0F1997-52B0-4787-B69E-C5C3CC43CA35}"/>
              </a:ext>
            </a:extLst>
          </p:cNvPr>
          <p:cNvSpPr>
            <a:spLocks noGrp="1"/>
          </p:cNvSpPr>
          <p:nvPr>
            <p:ph type="sldNum" sz="quarter" idx="12"/>
          </p:nvPr>
        </p:nvSpPr>
        <p:spPr/>
        <p:txBody>
          <a:bodyPr/>
          <a:lstStyle/>
          <a:p>
            <a:fld id="{420C0D60-4870-4F46-98C0-3A096B202E30}" type="slidenum">
              <a:rPr lang="nl-NL" smtClean="0"/>
              <a:t>‹#›</a:t>
            </a:fld>
            <a:endParaRPr lang="nl-NL" dirty="0"/>
          </a:p>
        </p:txBody>
      </p:sp>
      <p:sp>
        <p:nvSpPr>
          <p:cNvPr id="6" name="Picture Placeholder 5"/>
          <p:cNvSpPr>
            <a:spLocks noGrp="1"/>
          </p:cNvSpPr>
          <p:nvPr>
            <p:ph type="pic" sz="quarter" idx="13" hasCustomPrompt="1"/>
          </p:nvPr>
        </p:nvSpPr>
        <p:spPr>
          <a:xfrm>
            <a:off x="287338" y="1023938"/>
            <a:ext cx="5552463" cy="3384550"/>
          </a:xfrm>
          <a:solidFill>
            <a:schemeClr val="bg1">
              <a:lumMod val="95000"/>
            </a:schemeClr>
          </a:solidFill>
        </p:spPr>
        <p:txBody>
          <a:bodyPr bIns="900000" anchor="ctr" anchorCtr="0"/>
          <a:lstStyle>
            <a:lvl1pPr marL="0" indent="0" algn="ctr">
              <a:buFont typeface="Arial" panose="020B0604020202020204" pitchFamily="34" charset="0"/>
              <a:buNone/>
              <a:defRPr sz="1600"/>
            </a:lvl1pPr>
          </a:lstStyle>
          <a:p>
            <a:r>
              <a:rPr lang="nl-NL" dirty="0"/>
              <a:t>Klik icoon om afbeelding in te voegen</a:t>
            </a:r>
          </a:p>
        </p:txBody>
      </p:sp>
    </p:spTree>
    <p:extLst>
      <p:ext uri="{BB962C8B-B14F-4D97-AF65-F5344CB8AC3E}">
        <p14:creationId xmlns:p14="http://schemas.microsoft.com/office/powerpoint/2010/main" val="3698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4F73B-9AC7-4C0C-985F-B78F8402C5DE}"/>
              </a:ext>
            </a:extLst>
          </p:cNvPr>
          <p:cNvSpPr>
            <a:spLocks noGrp="1"/>
          </p:cNvSpPr>
          <p:nvPr>
            <p:ph type="title"/>
          </p:nvPr>
        </p:nvSpPr>
        <p:spPr/>
        <p:txBody>
          <a:bodyPr/>
          <a:lstStyle/>
          <a:p>
            <a:r>
              <a:rPr lang="nl-NL"/>
              <a:t>Klik om stijl te bewerken</a:t>
            </a:r>
            <a:endParaRPr lang="nl-NL" dirty="0"/>
          </a:p>
        </p:txBody>
      </p:sp>
      <p:sp>
        <p:nvSpPr>
          <p:cNvPr id="4" name="Tijdelijke aanduiding voor voettekst 3">
            <a:extLst>
              <a:ext uri="{FF2B5EF4-FFF2-40B4-BE49-F238E27FC236}">
                <a16:creationId xmlns:a16="http://schemas.microsoft.com/office/drawing/2014/main" id="{F393CE65-AB75-450B-98B8-E41FBEBA2F00}"/>
              </a:ext>
            </a:extLst>
          </p:cNvPr>
          <p:cNvSpPr>
            <a:spLocks noGrp="1"/>
          </p:cNvSpPr>
          <p:nvPr>
            <p:ph type="ftr" sz="quarter" idx="11"/>
          </p:nvPr>
        </p:nvSpPr>
        <p:spPr/>
        <p:txBody>
          <a:bodyPr/>
          <a:lstStyle/>
          <a:p>
            <a:r>
              <a:rPr lang="nl-NL"/>
              <a:t>Democratiewerkplaats 2024-2026</a:t>
            </a:r>
            <a:endParaRPr lang="nl-NL" dirty="0"/>
          </a:p>
        </p:txBody>
      </p:sp>
      <p:sp>
        <p:nvSpPr>
          <p:cNvPr id="5" name="Tijdelijke aanduiding voor dianummer 4">
            <a:extLst>
              <a:ext uri="{FF2B5EF4-FFF2-40B4-BE49-F238E27FC236}">
                <a16:creationId xmlns:a16="http://schemas.microsoft.com/office/drawing/2014/main" id="{0E0F1997-52B0-4787-B69E-C5C3CC43CA35}"/>
              </a:ext>
            </a:extLst>
          </p:cNvPr>
          <p:cNvSpPr>
            <a:spLocks noGrp="1"/>
          </p:cNvSpPr>
          <p:nvPr>
            <p:ph type="sldNum" sz="quarter" idx="12"/>
          </p:nvPr>
        </p:nvSpPr>
        <p:spPr/>
        <p:txBody>
          <a:bodyPr/>
          <a:lstStyle/>
          <a:p>
            <a:fld id="{420C0D60-4870-4F46-98C0-3A096B202E30}" type="slidenum">
              <a:rPr lang="nl-NL" smtClean="0"/>
              <a:t>‹#›</a:t>
            </a:fld>
            <a:endParaRPr lang="nl-NL" dirty="0"/>
          </a:p>
        </p:txBody>
      </p:sp>
    </p:spTree>
    <p:extLst>
      <p:ext uri="{BB962C8B-B14F-4D97-AF65-F5344CB8AC3E}">
        <p14:creationId xmlns:p14="http://schemas.microsoft.com/office/powerpoint/2010/main" val="127733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E0EAAAF-1334-4BBD-9CB2-68C7E9D3FAB6}"/>
              </a:ext>
            </a:extLst>
          </p:cNvPr>
          <p:cNvGraphicFramePr>
            <a:graphicFrameLocks noChangeAspect="1"/>
          </p:cNvGraphicFramePr>
          <p:nvPr userDrawn="1">
            <p:custDataLst>
              <p:tags r:id="rId16"/>
            </p:custDataLst>
            <p:extLst>
              <p:ext uri="{D42A27DB-BD31-4B8C-83A1-F6EECF244321}">
                <p14:modId xmlns:p14="http://schemas.microsoft.com/office/powerpoint/2010/main" val="2745171374"/>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17" imgW="338" imgH="337" progId="TCLayout.ActiveDocument.1">
                  <p:embed/>
                </p:oleObj>
              </mc:Choice>
              <mc:Fallback>
                <p:oleObj name="think-cell Slide" r:id="rId17" imgW="338" imgH="337" progId="TCLayout.ActiveDocument.1">
                  <p:embed/>
                  <p:pic>
                    <p:nvPicPr>
                      <p:cNvPr id="0" name=""/>
                      <p:cNvPicPr/>
                      <p:nvPr/>
                    </p:nvPicPr>
                    <p:blipFill>
                      <a:blip r:embed="rId18"/>
                      <a:stretch>
                        <a:fillRect/>
                      </a:stretch>
                    </p:blipFill>
                    <p:spPr>
                      <a:xfrm>
                        <a:off x="1466" y="1192"/>
                        <a:ext cx="1465" cy="1190"/>
                      </a:xfrm>
                      <a:prstGeom prst="rect">
                        <a:avLst/>
                      </a:prstGeom>
                    </p:spPr>
                  </p:pic>
                </p:oleObj>
              </mc:Fallback>
            </mc:AlternateContent>
          </a:graphicData>
        </a:graphic>
      </p:graphicFrame>
      <p:sp>
        <p:nvSpPr>
          <p:cNvPr id="2" name="Tijdelijke aanduiding voor titel 1">
            <a:extLst>
              <a:ext uri="{FF2B5EF4-FFF2-40B4-BE49-F238E27FC236}">
                <a16:creationId xmlns:a16="http://schemas.microsoft.com/office/drawing/2014/main" id="{7EEE2DA8-F853-48CF-8FF2-785CFF0339F5}"/>
              </a:ext>
            </a:extLst>
          </p:cNvPr>
          <p:cNvSpPr>
            <a:spLocks noGrp="1"/>
          </p:cNvSpPr>
          <p:nvPr>
            <p:ph type="title"/>
          </p:nvPr>
        </p:nvSpPr>
        <p:spPr>
          <a:xfrm>
            <a:off x="287338" y="196813"/>
            <a:ext cx="8605837" cy="332399"/>
          </a:xfrm>
          <a:prstGeom prst="rect">
            <a:avLst/>
          </a:prstGeom>
        </p:spPr>
        <p:txBody>
          <a:bodyPr vert="horz" wrap="square" lIns="0" tIns="0" rIns="0" bIns="0" rtlCol="0" anchor="t" anchorCtr="0">
            <a:sp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46B822DE-B15C-4D62-AA9E-6B4CED3E5D0F}"/>
              </a:ext>
            </a:extLst>
          </p:cNvPr>
          <p:cNvSpPr>
            <a:spLocks noGrp="1"/>
          </p:cNvSpPr>
          <p:nvPr>
            <p:ph type="body" idx="1"/>
          </p:nvPr>
        </p:nvSpPr>
        <p:spPr>
          <a:xfrm>
            <a:off x="287338" y="1023938"/>
            <a:ext cx="8605837" cy="3384550"/>
          </a:xfrm>
          <a:prstGeom prst="rect">
            <a:avLst/>
          </a:prstGeom>
        </p:spPr>
        <p:txBody>
          <a:bodyPr vert="horz" lIns="0" tIns="0" rIns="0" bIns="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5" name="Tijdelijke aanduiding voor voettekst 4">
            <a:extLst>
              <a:ext uri="{FF2B5EF4-FFF2-40B4-BE49-F238E27FC236}">
                <a16:creationId xmlns:a16="http://schemas.microsoft.com/office/drawing/2014/main" id="{EF333689-15B0-406D-A097-AF37E4C27C1C}"/>
              </a:ext>
            </a:extLst>
          </p:cNvPr>
          <p:cNvSpPr>
            <a:spLocks noGrp="1"/>
          </p:cNvSpPr>
          <p:nvPr>
            <p:ph type="ftr" sz="quarter" idx="3"/>
          </p:nvPr>
        </p:nvSpPr>
        <p:spPr>
          <a:xfrm>
            <a:off x="474283" y="4779334"/>
            <a:ext cx="3086100" cy="92333"/>
          </a:xfrm>
          <a:prstGeom prst="rect">
            <a:avLst/>
          </a:prstGeom>
        </p:spPr>
        <p:txBody>
          <a:bodyPr vert="horz" lIns="0" tIns="0" rIns="0" bIns="0" rtlCol="0" anchor="ctr">
            <a:spAutoFit/>
          </a:bodyPr>
          <a:lstStyle>
            <a:lvl1pPr algn="l">
              <a:defRPr sz="600">
                <a:solidFill>
                  <a:schemeClr val="tx1"/>
                </a:solidFill>
              </a:defRPr>
            </a:lvl1pPr>
          </a:lstStyle>
          <a:p>
            <a:r>
              <a:rPr lang="nl-NL"/>
              <a:t>Democratiewerkplaats 2024-2026</a:t>
            </a:r>
            <a:endParaRPr lang="en-GB" dirty="0"/>
          </a:p>
        </p:txBody>
      </p:sp>
      <p:sp>
        <p:nvSpPr>
          <p:cNvPr id="6" name="Tijdelijke aanduiding voor dianummer 5">
            <a:extLst>
              <a:ext uri="{FF2B5EF4-FFF2-40B4-BE49-F238E27FC236}">
                <a16:creationId xmlns:a16="http://schemas.microsoft.com/office/drawing/2014/main" id="{F3724F49-C430-4CCB-8776-F933E9CF4010}"/>
              </a:ext>
            </a:extLst>
          </p:cNvPr>
          <p:cNvSpPr>
            <a:spLocks noGrp="1"/>
          </p:cNvSpPr>
          <p:nvPr>
            <p:ph type="sldNum" sz="quarter" idx="4"/>
          </p:nvPr>
        </p:nvSpPr>
        <p:spPr>
          <a:xfrm>
            <a:off x="8631848" y="4779334"/>
            <a:ext cx="227867" cy="92333"/>
          </a:xfrm>
          <a:prstGeom prst="rect">
            <a:avLst/>
          </a:prstGeom>
        </p:spPr>
        <p:txBody>
          <a:bodyPr vert="horz" wrap="square" lIns="0" tIns="0" rIns="0" bIns="0" rtlCol="0" anchor="ctr">
            <a:spAutoFit/>
          </a:bodyPr>
          <a:lstStyle>
            <a:lvl1pPr algn="r">
              <a:defRPr sz="600">
                <a:solidFill>
                  <a:schemeClr val="tx1"/>
                </a:solidFill>
              </a:defRPr>
            </a:lvl1pPr>
          </a:lstStyle>
          <a:p>
            <a:fld id="{420C0D60-4870-4F46-98C0-3A096B202E30}" type="slidenum">
              <a:rPr lang="en-GB" smtClean="0"/>
              <a:pPr/>
              <a:t>‹#›</a:t>
            </a:fld>
            <a:endParaRPr lang="en-GB" dirty="0"/>
          </a:p>
        </p:txBody>
      </p:sp>
      <p:pic>
        <p:nvPicPr>
          <p:cNvPr id="11" name="Afbeelding 9">
            <a:extLst>
              <a:ext uri="{FF2B5EF4-FFF2-40B4-BE49-F238E27FC236}">
                <a16:creationId xmlns:a16="http://schemas.microsoft.com/office/drawing/2014/main" id="{604F3C60-130D-4468-B593-2361A429FE5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8725" y="4660230"/>
            <a:ext cx="274050" cy="352800"/>
          </a:xfrm>
          <a:prstGeom prst="rect">
            <a:avLst/>
          </a:prstGeom>
        </p:spPr>
      </p:pic>
    </p:spTree>
    <p:extLst>
      <p:ext uri="{BB962C8B-B14F-4D97-AF65-F5344CB8AC3E}">
        <p14:creationId xmlns:p14="http://schemas.microsoft.com/office/powerpoint/2010/main" val="875055321"/>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1" r:id="rId3"/>
    <p:sldLayoutId id="2147483650" r:id="rId4"/>
    <p:sldLayoutId id="2147483663" r:id="rId5"/>
    <p:sldLayoutId id="2147483652" r:id="rId6"/>
    <p:sldLayoutId id="2147483653" r:id="rId7"/>
    <p:sldLayoutId id="2147483657" r:id="rId8"/>
    <p:sldLayoutId id="2147483654" r:id="rId9"/>
    <p:sldLayoutId id="2147483655" r:id="rId10"/>
    <p:sldLayoutId id="2147483658" r:id="rId11"/>
    <p:sldLayoutId id="2147483656" r:id="rId12"/>
    <p:sldLayoutId id="2147483659" r:id="rId13"/>
    <p:sldLayoutId id="2147483660" r:id="rId14"/>
  </p:sldLayoutIdLst>
  <p:hf sldNum="0" hdr="0" dt="0"/>
  <p:txStyles>
    <p:titleStyle>
      <a:lvl1pPr algn="l" defTabSz="779252"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80975" indent="-180975" algn="l" defTabSz="779252" rtl="0" eaLnBrk="1" latinLnBrk="0" hangingPunct="1">
        <a:lnSpc>
          <a:spcPct val="110000"/>
        </a:lnSpc>
        <a:spcBef>
          <a:spcPts val="0"/>
        </a:spcBef>
        <a:buFont typeface="Arial" panose="020B0604020202020204" pitchFamily="34" charset="0"/>
        <a:buChar char="•"/>
        <a:tabLst/>
        <a:defRPr sz="2000" kern="1200">
          <a:solidFill>
            <a:schemeClr val="tx1"/>
          </a:solidFill>
          <a:latin typeface="+mn-lt"/>
          <a:ea typeface="+mn-ea"/>
          <a:cs typeface="+mn-cs"/>
        </a:defRPr>
      </a:lvl1pPr>
      <a:lvl2pPr marL="355600" indent="-174625" algn="l" defTabSz="779252"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2pPr>
      <a:lvl3pPr marL="538163" indent="-182563" algn="l" defTabSz="779252"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3pPr>
      <a:lvl4pPr marL="719138" indent="-180975" algn="l" defTabSz="779252"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4pPr>
      <a:lvl5pPr marL="893763" indent="-174625" algn="l" defTabSz="779252"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5pPr>
      <a:lvl6pPr marL="2142942"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6pPr>
      <a:lvl7pPr marL="2532568"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7pPr>
      <a:lvl8pPr marL="2922194"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8pPr>
      <a:lvl9pPr marL="3311820"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5" userDrawn="1">
          <p15:clr>
            <a:srgbClr val="F26B43"/>
          </p15:clr>
        </p15:guide>
        <p15:guide id="2" pos="181" userDrawn="1">
          <p15:clr>
            <a:srgbClr val="F26B43"/>
          </p15:clr>
        </p15:guide>
        <p15:guide id="3" pos="6046" userDrawn="1">
          <p15:clr>
            <a:srgbClr val="F26B43"/>
          </p15:clr>
        </p15:guide>
        <p15:guide id="4" orient="horz" pos="3793" userDrawn="1">
          <p15:clr>
            <a:srgbClr val="F26B43"/>
          </p15:clr>
        </p15:guide>
        <p15:guide id="5" orient="horz" pos="2777" userDrawn="1">
          <p15:clr>
            <a:srgbClr val="F26B43"/>
          </p15:clr>
        </p15:guide>
        <p15:guide id="6" pos="56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jp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Afbeelding met speelgoed, overdekt, kleding, Babyspeelgoed&#10;&#10;Automatisch gegenereerde beschrijving">
            <a:extLst>
              <a:ext uri="{FF2B5EF4-FFF2-40B4-BE49-F238E27FC236}">
                <a16:creationId xmlns:a16="http://schemas.microsoft.com/office/drawing/2014/main" id="{31293298-D7C3-5D5F-6479-860C000ECFF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0073" r="30073"/>
          <a:stretch>
            <a:fillRect/>
          </a:stretch>
        </p:blipFill>
        <p:spPr>
          <a:xfrm>
            <a:off x="96983" y="0"/>
            <a:ext cx="3639676" cy="5143500"/>
          </a:xfrm>
        </p:spPr>
      </p:pic>
      <p:sp>
        <p:nvSpPr>
          <p:cNvPr id="9" name="Subtitle 8">
            <a:extLst>
              <a:ext uri="{FF2B5EF4-FFF2-40B4-BE49-F238E27FC236}">
                <a16:creationId xmlns:a16="http://schemas.microsoft.com/office/drawing/2014/main" id="{FB3A6D0A-31E4-4EAE-B4A5-5A0B2D92FC93}"/>
              </a:ext>
            </a:extLst>
          </p:cNvPr>
          <p:cNvSpPr>
            <a:spLocks noGrp="1"/>
          </p:cNvSpPr>
          <p:nvPr>
            <p:ph type="subTitle" idx="1"/>
          </p:nvPr>
        </p:nvSpPr>
        <p:spPr>
          <a:xfrm>
            <a:off x="5723793" y="133848"/>
            <a:ext cx="3134458" cy="139846"/>
          </a:xfrm>
        </p:spPr>
        <p:txBody>
          <a:bodyPr/>
          <a:lstStyle/>
          <a:p>
            <a:r>
              <a:rPr lang="nl-NL" dirty="0"/>
              <a:t>December 2023</a:t>
            </a:r>
          </a:p>
        </p:txBody>
      </p:sp>
      <p:sp>
        <p:nvSpPr>
          <p:cNvPr id="11" name="Text Placeholder 10">
            <a:extLst>
              <a:ext uri="{FF2B5EF4-FFF2-40B4-BE49-F238E27FC236}">
                <a16:creationId xmlns:a16="http://schemas.microsoft.com/office/drawing/2014/main" id="{51CAABC5-1925-46FF-BFB1-A5893A7EADC5}"/>
              </a:ext>
            </a:extLst>
          </p:cNvPr>
          <p:cNvSpPr>
            <a:spLocks noGrp="1"/>
          </p:cNvSpPr>
          <p:nvPr>
            <p:ph type="body" sz="quarter" idx="11"/>
          </p:nvPr>
        </p:nvSpPr>
        <p:spPr>
          <a:xfrm>
            <a:off x="5723792" y="628440"/>
            <a:ext cx="3133662" cy="139846"/>
          </a:xfrm>
        </p:spPr>
        <p:txBody>
          <a:bodyPr/>
          <a:lstStyle/>
          <a:p>
            <a:r>
              <a:rPr lang="nl-NL" dirty="0"/>
              <a:t>Laura Hornick &amp; team </a:t>
            </a:r>
            <a:r>
              <a:rPr lang="nl-NL" dirty="0" err="1"/>
              <a:t>democratiewerkplaats</a:t>
            </a:r>
            <a:endParaRPr lang="nl-NL" dirty="0"/>
          </a:p>
        </p:txBody>
      </p:sp>
      <p:sp>
        <p:nvSpPr>
          <p:cNvPr id="12" name="Text Placeholder 11">
            <a:extLst>
              <a:ext uri="{FF2B5EF4-FFF2-40B4-BE49-F238E27FC236}">
                <a16:creationId xmlns:a16="http://schemas.microsoft.com/office/drawing/2014/main" id="{AF7F5607-0253-4E0C-85D8-FE8C7FA2E614}"/>
              </a:ext>
            </a:extLst>
          </p:cNvPr>
          <p:cNvSpPr>
            <a:spLocks noGrp="1"/>
          </p:cNvSpPr>
          <p:nvPr>
            <p:ph type="body" sz="quarter" idx="12"/>
          </p:nvPr>
        </p:nvSpPr>
        <p:spPr>
          <a:xfrm>
            <a:off x="5723792" y="299450"/>
            <a:ext cx="3133662" cy="139846"/>
          </a:xfrm>
        </p:spPr>
        <p:txBody>
          <a:bodyPr/>
          <a:lstStyle/>
          <a:p>
            <a:r>
              <a:rPr lang="nl-NL" dirty="0"/>
              <a:t>Programma versterken lokale democratie</a:t>
            </a:r>
          </a:p>
        </p:txBody>
      </p:sp>
      <p:sp>
        <p:nvSpPr>
          <p:cNvPr id="8" name="Title 7">
            <a:extLst>
              <a:ext uri="{FF2B5EF4-FFF2-40B4-BE49-F238E27FC236}">
                <a16:creationId xmlns:a16="http://schemas.microsoft.com/office/drawing/2014/main" id="{AD48B82E-4314-4B38-8585-8CCE34803F27}"/>
              </a:ext>
            </a:extLst>
          </p:cNvPr>
          <p:cNvSpPr>
            <a:spLocks noGrp="1"/>
          </p:cNvSpPr>
          <p:nvPr>
            <p:ph type="ctrTitle"/>
          </p:nvPr>
        </p:nvSpPr>
        <p:spPr>
          <a:xfrm>
            <a:off x="3829627" y="3383411"/>
            <a:ext cx="4801030" cy="745717"/>
          </a:xfrm>
        </p:spPr>
        <p:txBody>
          <a:bodyPr/>
          <a:lstStyle/>
          <a:p>
            <a:r>
              <a:rPr lang="nl-NL" sz="2400" dirty="0"/>
              <a:t>Programma Versterken Lokale democratie dec 2023- mrt 2026</a:t>
            </a:r>
          </a:p>
        </p:txBody>
      </p:sp>
      <p:sp>
        <p:nvSpPr>
          <p:cNvPr id="13" name="Text Placeholder 12">
            <a:extLst>
              <a:ext uri="{FF2B5EF4-FFF2-40B4-BE49-F238E27FC236}">
                <a16:creationId xmlns:a16="http://schemas.microsoft.com/office/drawing/2014/main" id="{702B7915-9046-4BF8-9EB0-B879CA908898}"/>
              </a:ext>
            </a:extLst>
          </p:cNvPr>
          <p:cNvSpPr>
            <a:spLocks noGrp="1"/>
          </p:cNvSpPr>
          <p:nvPr>
            <p:ph type="body" sz="quarter" idx="14"/>
          </p:nvPr>
        </p:nvSpPr>
        <p:spPr>
          <a:xfrm>
            <a:off x="3898320" y="4263365"/>
            <a:ext cx="4801609" cy="369332"/>
          </a:xfrm>
        </p:spPr>
        <p:txBody>
          <a:bodyPr/>
          <a:lstStyle/>
          <a:p>
            <a:r>
              <a:rPr lang="nl-NL" sz="2400" dirty="0"/>
              <a:t>De </a:t>
            </a:r>
            <a:r>
              <a:rPr lang="nl-NL" sz="2400" dirty="0" err="1"/>
              <a:t>democratiewerkplaats</a:t>
            </a:r>
            <a:endParaRPr lang="nl-NL" sz="2400" dirty="0"/>
          </a:p>
        </p:txBody>
      </p:sp>
    </p:spTree>
    <p:extLst>
      <p:ext uri="{BB962C8B-B14F-4D97-AF65-F5344CB8AC3E}">
        <p14:creationId xmlns:p14="http://schemas.microsoft.com/office/powerpoint/2010/main" val="224660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58358F-03F2-149B-2DC8-D5FA03D0B096}"/>
              </a:ext>
            </a:extLst>
          </p:cNvPr>
          <p:cNvSpPr>
            <a:spLocks noGrp="1"/>
          </p:cNvSpPr>
          <p:nvPr>
            <p:ph type="title"/>
          </p:nvPr>
        </p:nvSpPr>
        <p:spPr/>
        <p:txBody>
          <a:bodyPr/>
          <a:lstStyle/>
          <a:p>
            <a:r>
              <a:rPr lang="nl-NL" dirty="0"/>
              <a:t>Borgen</a:t>
            </a:r>
          </a:p>
        </p:txBody>
      </p:sp>
      <p:sp>
        <p:nvSpPr>
          <p:cNvPr id="3" name="Tijdelijke aanduiding voor inhoud 2">
            <a:extLst>
              <a:ext uri="{FF2B5EF4-FFF2-40B4-BE49-F238E27FC236}">
                <a16:creationId xmlns:a16="http://schemas.microsoft.com/office/drawing/2014/main" id="{DECF4DC1-2220-56CD-A7B3-68356FC6BD4A}"/>
              </a:ext>
            </a:extLst>
          </p:cNvPr>
          <p:cNvSpPr>
            <a:spLocks noGrp="1"/>
          </p:cNvSpPr>
          <p:nvPr>
            <p:ph idx="1"/>
          </p:nvPr>
        </p:nvSpPr>
        <p:spPr>
          <a:xfrm>
            <a:off x="269081" y="879475"/>
            <a:ext cx="8605837" cy="3384550"/>
          </a:xfrm>
        </p:spPr>
        <p:txBody>
          <a:bodyPr/>
          <a:lstStyle/>
          <a:p>
            <a:r>
              <a:rPr lang="nl-NL" sz="1800" dirty="0"/>
              <a:t>Met de organisatie bespreken: welke </a:t>
            </a:r>
            <a:r>
              <a:rPr lang="nl-NL" sz="1800" b="1" dirty="0"/>
              <a:t>tools </a:t>
            </a:r>
            <a:r>
              <a:rPr lang="nl-NL" sz="1800" dirty="0"/>
              <a:t>worden overgenomen in afdelingen/teams en wat is daarvoor nodig?</a:t>
            </a:r>
          </a:p>
          <a:p>
            <a:r>
              <a:rPr lang="nl-NL" sz="1800" dirty="0"/>
              <a:t>Opzetten </a:t>
            </a:r>
            <a:r>
              <a:rPr lang="nl-NL" sz="1800" b="1" dirty="0"/>
              <a:t>kennisbank intern</a:t>
            </a:r>
            <a:r>
              <a:rPr lang="nl-NL" sz="1800" dirty="0"/>
              <a:t>: op 1 plek vindbaar: het beleid, de tools, inspiratie, waaronder filmpjes van collega’s (‘zo doen we dat’);</a:t>
            </a:r>
          </a:p>
          <a:p>
            <a:r>
              <a:rPr lang="nl-NL" sz="1800" dirty="0"/>
              <a:t>Ontwikkeling </a:t>
            </a:r>
            <a:r>
              <a:rPr lang="nl-NL" sz="1800" b="1" dirty="0"/>
              <a:t>participatiewijzer</a:t>
            </a:r>
            <a:r>
              <a:rPr lang="nl-NL" sz="1800" dirty="0"/>
              <a:t> (al gestart)voor intern gebruik;</a:t>
            </a:r>
          </a:p>
          <a:p>
            <a:r>
              <a:rPr lang="nl-NL" sz="1800" dirty="0"/>
              <a:t>Vraag: hoe bouwen we een </a:t>
            </a:r>
            <a:r>
              <a:rPr lang="nl-NL" sz="1800" b="1" dirty="0"/>
              <a:t>collectief geheugen </a:t>
            </a:r>
            <a:r>
              <a:rPr lang="nl-NL" sz="1800" dirty="0"/>
              <a:t>rond een buurt/wijk. Quote wijkraad: “</a:t>
            </a:r>
            <a:r>
              <a:rPr lang="nl-NL" sz="1600" dirty="0"/>
              <a:t>wij zijn het collectief geheugen van de wijk, wij weten wat de gemeente hier eerder heeft gedaan, dat weet de gemeente niet</a:t>
            </a:r>
            <a:r>
              <a:rPr lang="nl-NL" sz="1800" dirty="0"/>
              <a:t>”. Ook met een data component?</a:t>
            </a:r>
          </a:p>
          <a:p>
            <a:r>
              <a:rPr lang="nl-NL" sz="1800" dirty="0"/>
              <a:t>Ambitie: hoe ben je een</a:t>
            </a:r>
            <a:r>
              <a:rPr lang="nl-NL" sz="1800" b="1" dirty="0"/>
              <a:t> responsieve overheid in het </a:t>
            </a:r>
            <a:r>
              <a:rPr lang="nl-NL" sz="1800" b="1" dirty="0" err="1"/>
              <a:t>onboardingprogramma</a:t>
            </a:r>
            <a:r>
              <a:rPr lang="nl-NL" sz="1800" b="1" dirty="0"/>
              <a:t> </a:t>
            </a:r>
            <a:r>
              <a:rPr lang="nl-NL" sz="1800" dirty="0"/>
              <a:t>krijgen: belang van initiatief en participatie helder maken en verbinden aan een toegankelijke en menselijke overheid zijn; (</a:t>
            </a:r>
            <a:r>
              <a:rPr lang="nl-NL" sz="1800" dirty="0" err="1"/>
              <a:t>i.s.m</a:t>
            </a:r>
            <a:r>
              <a:rPr lang="nl-NL" sz="1800" dirty="0"/>
              <a:t> KCC? Dienstverlening?/</a:t>
            </a:r>
            <a:r>
              <a:rPr lang="nl-NL" sz="1800" dirty="0" err="1"/>
              <a:t>org</a:t>
            </a:r>
            <a:r>
              <a:rPr lang="nl-NL" sz="1800" dirty="0"/>
              <a:t> </a:t>
            </a:r>
            <a:r>
              <a:rPr lang="nl-NL" sz="1800" dirty="0" err="1"/>
              <a:t>ontw</a:t>
            </a:r>
            <a:r>
              <a:rPr lang="nl-NL" sz="1800" dirty="0"/>
              <a:t>)</a:t>
            </a:r>
          </a:p>
          <a:p>
            <a:endParaRPr lang="nl-NL" dirty="0"/>
          </a:p>
        </p:txBody>
      </p:sp>
      <p:sp>
        <p:nvSpPr>
          <p:cNvPr id="4" name="Tijdelijke aanduiding voor voettekst 3">
            <a:extLst>
              <a:ext uri="{FF2B5EF4-FFF2-40B4-BE49-F238E27FC236}">
                <a16:creationId xmlns:a16="http://schemas.microsoft.com/office/drawing/2014/main" id="{871CAE9D-C50E-796F-18E3-E2389358221D}"/>
              </a:ext>
            </a:extLst>
          </p:cNvPr>
          <p:cNvSpPr>
            <a:spLocks noGrp="1"/>
          </p:cNvSpPr>
          <p:nvPr>
            <p:ph type="ftr" sz="quarter" idx="11"/>
          </p:nvPr>
        </p:nvSpPr>
        <p:spPr/>
        <p:txBody>
          <a:bodyPr/>
          <a:lstStyle/>
          <a:p>
            <a:r>
              <a:rPr lang="nl-NL"/>
              <a:t>Democratiewerkplaats 2024-2026</a:t>
            </a:r>
            <a:endParaRPr lang="nl-NL" dirty="0"/>
          </a:p>
        </p:txBody>
      </p:sp>
    </p:spTree>
    <p:extLst>
      <p:ext uri="{BB962C8B-B14F-4D97-AF65-F5344CB8AC3E}">
        <p14:creationId xmlns:p14="http://schemas.microsoft.com/office/powerpoint/2010/main" val="410279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6582D-BE4C-B7D0-EE0E-6B2EC2394EED}"/>
              </a:ext>
            </a:extLst>
          </p:cNvPr>
          <p:cNvSpPr>
            <a:spLocks noGrp="1"/>
          </p:cNvSpPr>
          <p:nvPr>
            <p:ph type="title"/>
          </p:nvPr>
        </p:nvSpPr>
        <p:spPr>
          <a:xfrm>
            <a:off x="287338" y="196813"/>
            <a:ext cx="8605837" cy="332399"/>
          </a:xfrm>
        </p:spPr>
        <p:txBody>
          <a:bodyPr wrap="square" anchor="t">
            <a:normAutofit/>
          </a:bodyPr>
          <a:lstStyle/>
          <a:p>
            <a:r>
              <a:rPr lang="nl-NL" dirty="0"/>
              <a:t>Vertellen en beleven</a:t>
            </a:r>
          </a:p>
        </p:txBody>
      </p:sp>
      <p:pic>
        <p:nvPicPr>
          <p:cNvPr id="7" name="Tijdelijke aanduiding voor inhoud 6" descr="Afbeelding met kleding, persoon, person, overdekt&#10;&#10;Automatisch gegenereerde beschrijving">
            <a:extLst>
              <a:ext uri="{FF2B5EF4-FFF2-40B4-BE49-F238E27FC236}">
                <a16:creationId xmlns:a16="http://schemas.microsoft.com/office/drawing/2014/main" id="{FCC0D1F1-5DD9-F91D-9CEF-150895AE670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1572" y="1529968"/>
            <a:ext cx="3439341" cy="1926031"/>
          </a:xfrm>
        </p:spPr>
      </p:pic>
      <p:sp>
        <p:nvSpPr>
          <p:cNvPr id="4" name="Tijdelijke aanduiding voor voettekst 3">
            <a:extLst>
              <a:ext uri="{FF2B5EF4-FFF2-40B4-BE49-F238E27FC236}">
                <a16:creationId xmlns:a16="http://schemas.microsoft.com/office/drawing/2014/main" id="{DC3687C0-47ED-0566-F9A5-25C2B0C0F6C0}"/>
              </a:ext>
            </a:extLst>
          </p:cNvPr>
          <p:cNvSpPr>
            <a:spLocks noGrp="1"/>
          </p:cNvSpPr>
          <p:nvPr>
            <p:ph type="ftr" sz="quarter" idx="11"/>
          </p:nvPr>
        </p:nvSpPr>
        <p:spPr>
          <a:xfrm>
            <a:off x="474283" y="4779334"/>
            <a:ext cx="3086100" cy="92333"/>
          </a:xfrm>
        </p:spPr>
        <p:txBody>
          <a:bodyPr anchor="ctr">
            <a:normAutofit/>
          </a:bodyPr>
          <a:lstStyle/>
          <a:p>
            <a:pPr>
              <a:spcAft>
                <a:spcPts val="600"/>
              </a:spcAft>
            </a:pPr>
            <a:r>
              <a:rPr lang="nl-NL"/>
              <a:t>Democratiewerkplaats 2024-2026</a:t>
            </a:r>
          </a:p>
        </p:txBody>
      </p:sp>
      <p:graphicFrame>
        <p:nvGraphicFramePr>
          <p:cNvPr id="6" name="Tijdelijke aanduiding voor inhoud 2">
            <a:extLst>
              <a:ext uri="{FF2B5EF4-FFF2-40B4-BE49-F238E27FC236}">
                <a16:creationId xmlns:a16="http://schemas.microsoft.com/office/drawing/2014/main" id="{C3797703-6B77-57F9-77BD-AB2601F5364B}"/>
              </a:ext>
            </a:extLst>
          </p:cNvPr>
          <p:cNvGraphicFramePr>
            <a:graphicFrameLocks noGrp="1"/>
          </p:cNvGraphicFramePr>
          <p:nvPr>
            <p:ph sz="half" idx="2"/>
            <p:extLst>
              <p:ext uri="{D42A27DB-BD31-4B8C-83A1-F6EECF244321}">
                <p14:modId xmlns:p14="http://schemas.microsoft.com/office/powerpoint/2010/main" val="4038122195"/>
              </p:ext>
            </p:extLst>
          </p:nvPr>
        </p:nvGraphicFramePr>
        <p:xfrm>
          <a:off x="3938400" y="885600"/>
          <a:ext cx="4954775" cy="3522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kstvak 7">
            <a:extLst>
              <a:ext uri="{FF2B5EF4-FFF2-40B4-BE49-F238E27FC236}">
                <a16:creationId xmlns:a16="http://schemas.microsoft.com/office/drawing/2014/main" id="{341DE16D-4A51-8D41-6505-FF9F1C9D8FCE}"/>
              </a:ext>
            </a:extLst>
          </p:cNvPr>
          <p:cNvSpPr txBox="1"/>
          <p:nvPr/>
        </p:nvSpPr>
        <p:spPr>
          <a:xfrm>
            <a:off x="921600" y="3567978"/>
            <a:ext cx="2764800" cy="215444"/>
          </a:xfrm>
          <a:prstGeom prst="rect">
            <a:avLst/>
          </a:prstGeom>
          <a:noFill/>
        </p:spPr>
        <p:txBody>
          <a:bodyPr wrap="square" lIns="0" tIns="0" rIns="0" bIns="0" rtlCol="0">
            <a:spAutoFit/>
          </a:bodyPr>
          <a:lstStyle/>
          <a:p>
            <a:pPr algn="l"/>
            <a:r>
              <a:rPr lang="nl-NL" sz="1400" i="1" dirty="0"/>
              <a:t>BURGERBERAAD 2023</a:t>
            </a:r>
          </a:p>
        </p:txBody>
      </p:sp>
    </p:spTree>
    <p:extLst>
      <p:ext uri="{BB962C8B-B14F-4D97-AF65-F5344CB8AC3E}">
        <p14:creationId xmlns:p14="http://schemas.microsoft.com/office/powerpoint/2010/main" val="258055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561AD-97E6-9533-487C-D0F485710A46}"/>
              </a:ext>
            </a:extLst>
          </p:cNvPr>
          <p:cNvSpPr>
            <a:spLocks noGrp="1"/>
          </p:cNvSpPr>
          <p:nvPr>
            <p:ph type="title"/>
          </p:nvPr>
        </p:nvSpPr>
        <p:spPr/>
        <p:txBody>
          <a:bodyPr/>
          <a:lstStyle/>
          <a:p>
            <a:r>
              <a:rPr lang="nl-NL" dirty="0"/>
              <a:t>STURING</a:t>
            </a:r>
          </a:p>
        </p:txBody>
      </p:sp>
      <p:sp>
        <p:nvSpPr>
          <p:cNvPr id="6" name="Tijdelijke aanduiding voor inhoud 5">
            <a:extLst>
              <a:ext uri="{FF2B5EF4-FFF2-40B4-BE49-F238E27FC236}">
                <a16:creationId xmlns:a16="http://schemas.microsoft.com/office/drawing/2014/main" id="{7654E29F-F90C-D6FB-82C6-C26C06F648AC}"/>
              </a:ext>
            </a:extLst>
          </p:cNvPr>
          <p:cNvSpPr>
            <a:spLocks noGrp="1"/>
          </p:cNvSpPr>
          <p:nvPr>
            <p:ph idx="1"/>
          </p:nvPr>
        </p:nvSpPr>
        <p:spPr>
          <a:xfrm>
            <a:off x="269081" y="669025"/>
            <a:ext cx="8605837" cy="3805449"/>
          </a:xfrm>
        </p:spPr>
        <p:txBody>
          <a:bodyPr/>
          <a:lstStyle/>
          <a:p>
            <a:pPr marL="0" indent="0">
              <a:buNone/>
            </a:pPr>
            <a:r>
              <a:rPr lang="nl-NL" sz="1800" b="1" dirty="0"/>
              <a:t>Sturing</a:t>
            </a:r>
          </a:p>
          <a:p>
            <a:r>
              <a:rPr lang="nl-NL" sz="1800" b="1" dirty="0"/>
              <a:t>College van B&amp;W </a:t>
            </a:r>
            <a:r>
              <a:rPr lang="nl-NL" sz="1800" dirty="0"/>
              <a:t>blijft de stuurgroep: zo blijft het onderwerp breed gedeeld en in de aandacht. College blijven uitdagen;</a:t>
            </a:r>
          </a:p>
          <a:p>
            <a:r>
              <a:rPr lang="nl-NL" sz="1800" dirty="0"/>
              <a:t>Bas van Leeuwen is </a:t>
            </a:r>
            <a:r>
              <a:rPr lang="nl-NL" sz="1800" b="1" dirty="0"/>
              <a:t>portefeuillehouder, </a:t>
            </a:r>
            <a:r>
              <a:rPr lang="nl-NL" sz="1800" dirty="0"/>
              <a:t>hij blijft sturen op strategie met college, Nanda Hagendoorn is opdrachtgever: voorbereiding stuurgroep in </a:t>
            </a:r>
            <a:r>
              <a:rPr lang="nl-NL" sz="1800" b="1" dirty="0" err="1"/>
              <a:t>trila</a:t>
            </a:r>
            <a:r>
              <a:rPr lang="nl-NL" sz="1800" b="1" dirty="0"/>
              <a:t> </a:t>
            </a:r>
            <a:r>
              <a:rPr lang="nl-NL" sz="1800" dirty="0"/>
              <a:t>met programmamanager;</a:t>
            </a:r>
          </a:p>
          <a:p>
            <a:r>
              <a:rPr lang="nl-NL" sz="1800" b="1" dirty="0"/>
              <a:t>Passiesturing </a:t>
            </a:r>
            <a:r>
              <a:rPr lang="nl-NL" sz="1800" dirty="0"/>
              <a:t>(dus geen lijnsturing): doelen bereiken via inspiratie en aansluiten bij </a:t>
            </a:r>
          </a:p>
          <a:p>
            <a:pPr marL="0" indent="0">
              <a:buNone/>
            </a:pPr>
            <a:r>
              <a:rPr lang="nl-NL" sz="1800" dirty="0"/>
              <a:t>   organisatievraagstukken en zorgen/aandacht van collega’s;</a:t>
            </a:r>
          </a:p>
          <a:p>
            <a:r>
              <a:rPr lang="nl-NL" sz="1800" b="1" dirty="0"/>
              <a:t>Denktank met afdelingshoofden + dir. </a:t>
            </a:r>
            <a:r>
              <a:rPr lang="nl-NL" sz="1800" b="1" dirty="0" err="1"/>
              <a:t>org</a:t>
            </a:r>
            <a:r>
              <a:rPr lang="nl-NL" sz="1800" b="1" dirty="0"/>
              <a:t> ontwikkeling</a:t>
            </a:r>
            <a:r>
              <a:rPr lang="nl-NL" sz="1800" dirty="0"/>
              <a:t>: dilemma’s, casuïstiek, implementatie, advies: </a:t>
            </a:r>
            <a:r>
              <a:rPr lang="nl-NL" sz="1800" dirty="0" err="1"/>
              <a:t>Afd</a:t>
            </a:r>
            <a:r>
              <a:rPr lang="nl-NL" sz="1800" dirty="0"/>
              <a:t> hoofd </a:t>
            </a:r>
            <a:r>
              <a:rPr lang="nl-NL" sz="1800" dirty="0" err="1"/>
              <a:t>PG,Danielle</a:t>
            </a:r>
            <a:r>
              <a:rPr lang="nl-NL" sz="1800" dirty="0"/>
              <a:t>, </a:t>
            </a:r>
            <a:r>
              <a:rPr lang="nl-NL" sz="1800" dirty="0" err="1"/>
              <a:t>Dilshad</a:t>
            </a:r>
            <a:r>
              <a:rPr lang="nl-NL" sz="1800" dirty="0"/>
              <a:t>, Juul, Cilia, Wieger;</a:t>
            </a:r>
            <a:endParaRPr lang="nl-NL" sz="1800" b="1" dirty="0"/>
          </a:p>
          <a:p>
            <a:r>
              <a:rPr lang="nl-NL" sz="1800" dirty="0"/>
              <a:t>Kerngroep met vaste mensen in de DWP, een </a:t>
            </a:r>
            <a:r>
              <a:rPr lang="nl-NL" sz="1800" b="1" dirty="0"/>
              <a:t>netwerk van betrokken collega’s </a:t>
            </a:r>
            <a:r>
              <a:rPr lang="nl-NL" sz="1800" dirty="0"/>
              <a:t>creëren er om heen, daar mooie vorm voor vinden (I-team?);</a:t>
            </a:r>
          </a:p>
          <a:p>
            <a:pPr marL="0" indent="0">
              <a:buNone/>
            </a:pPr>
            <a:endParaRPr lang="nl-NL" dirty="0"/>
          </a:p>
        </p:txBody>
      </p:sp>
      <p:sp>
        <p:nvSpPr>
          <p:cNvPr id="5" name="Tijdelijke aanduiding voor voettekst 4">
            <a:extLst>
              <a:ext uri="{FF2B5EF4-FFF2-40B4-BE49-F238E27FC236}">
                <a16:creationId xmlns:a16="http://schemas.microsoft.com/office/drawing/2014/main" id="{683E1E99-3319-50CE-3CDD-A635E616E982}"/>
              </a:ext>
            </a:extLst>
          </p:cNvPr>
          <p:cNvSpPr>
            <a:spLocks noGrp="1"/>
          </p:cNvSpPr>
          <p:nvPr>
            <p:ph type="ftr" sz="quarter" idx="11"/>
          </p:nvPr>
        </p:nvSpPr>
        <p:spPr/>
        <p:txBody>
          <a:bodyPr/>
          <a:lstStyle/>
          <a:p>
            <a:r>
              <a:rPr lang="nl-NL"/>
              <a:t>Democratiewerkplaats 2024-2026</a:t>
            </a:r>
            <a:endParaRPr lang="nl-NL" dirty="0"/>
          </a:p>
        </p:txBody>
      </p:sp>
      <p:pic>
        <p:nvPicPr>
          <p:cNvPr id="3" name="Afbeelding 2">
            <a:extLst>
              <a:ext uri="{FF2B5EF4-FFF2-40B4-BE49-F238E27FC236}">
                <a16:creationId xmlns:a16="http://schemas.microsoft.com/office/drawing/2014/main" id="{21351858-E958-B879-61EF-81D376C13FB8}"/>
              </a:ext>
            </a:extLst>
          </p:cNvPr>
          <p:cNvPicPr>
            <a:picLocks noChangeAspect="1"/>
          </p:cNvPicPr>
          <p:nvPr/>
        </p:nvPicPr>
        <p:blipFill>
          <a:blip r:embed="rId2"/>
          <a:stretch>
            <a:fillRect/>
          </a:stretch>
        </p:blipFill>
        <p:spPr>
          <a:xfrm>
            <a:off x="6752492" y="27489"/>
            <a:ext cx="2140683" cy="1003445"/>
          </a:xfrm>
          <a:prstGeom prst="rect">
            <a:avLst/>
          </a:prstGeom>
        </p:spPr>
      </p:pic>
    </p:spTree>
    <p:extLst>
      <p:ext uri="{BB962C8B-B14F-4D97-AF65-F5344CB8AC3E}">
        <p14:creationId xmlns:p14="http://schemas.microsoft.com/office/powerpoint/2010/main" val="395962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561AD-97E6-9533-487C-D0F485710A46}"/>
              </a:ext>
            </a:extLst>
          </p:cNvPr>
          <p:cNvSpPr>
            <a:spLocks noGrp="1"/>
          </p:cNvSpPr>
          <p:nvPr>
            <p:ph type="title"/>
          </p:nvPr>
        </p:nvSpPr>
        <p:spPr/>
        <p:txBody>
          <a:bodyPr/>
          <a:lstStyle/>
          <a:p>
            <a:r>
              <a:rPr lang="nl-NL" dirty="0"/>
              <a:t>HOE</a:t>
            </a:r>
          </a:p>
        </p:txBody>
      </p:sp>
      <p:sp>
        <p:nvSpPr>
          <p:cNvPr id="6" name="Tijdelijke aanduiding voor inhoud 5">
            <a:extLst>
              <a:ext uri="{FF2B5EF4-FFF2-40B4-BE49-F238E27FC236}">
                <a16:creationId xmlns:a16="http://schemas.microsoft.com/office/drawing/2014/main" id="{7654E29F-F90C-D6FB-82C6-C26C06F648AC}"/>
              </a:ext>
            </a:extLst>
          </p:cNvPr>
          <p:cNvSpPr>
            <a:spLocks noGrp="1"/>
          </p:cNvSpPr>
          <p:nvPr>
            <p:ph idx="1"/>
          </p:nvPr>
        </p:nvSpPr>
        <p:spPr>
          <a:xfrm>
            <a:off x="269081" y="669025"/>
            <a:ext cx="8605837" cy="3805449"/>
          </a:xfrm>
        </p:spPr>
        <p:txBody>
          <a:bodyPr/>
          <a:lstStyle/>
          <a:p>
            <a:endParaRPr lang="nl-NL" sz="1800" dirty="0"/>
          </a:p>
          <a:p>
            <a:endParaRPr lang="nl-NL" sz="1800" dirty="0"/>
          </a:p>
          <a:p>
            <a:r>
              <a:rPr lang="nl-NL" sz="1800" dirty="0"/>
              <a:t>Kerngroep met vaste mensen in de DWP, een </a:t>
            </a:r>
            <a:r>
              <a:rPr lang="nl-NL" sz="1800" b="1" dirty="0"/>
              <a:t>netwerk van betrokken collega’s </a:t>
            </a:r>
            <a:r>
              <a:rPr lang="nl-NL" sz="1800" dirty="0"/>
              <a:t>creëren er om heen, daar mooie vorm voor vinden (I-team?);</a:t>
            </a:r>
          </a:p>
          <a:p>
            <a:r>
              <a:rPr lang="nl-NL" sz="1800" b="1" dirty="0"/>
              <a:t>Storytelling als strategie </a:t>
            </a:r>
            <a:r>
              <a:rPr lang="nl-NL" sz="1800" dirty="0"/>
              <a:t>om binnen, buiten en de tussenruimte te verbinden. </a:t>
            </a:r>
          </a:p>
          <a:p>
            <a:r>
              <a:rPr lang="nl-NL" sz="1800" b="1" dirty="0"/>
              <a:t>Beleven</a:t>
            </a:r>
            <a:r>
              <a:rPr lang="nl-NL" sz="1800" dirty="0"/>
              <a:t>: leren en laten meemaken: door beleving kom je in de verdieping;</a:t>
            </a:r>
          </a:p>
          <a:p>
            <a:r>
              <a:rPr lang="nl-NL" sz="1800" dirty="0"/>
              <a:t>Relatie met inwoners, maatschappelijke organisaties, andere democratiewerkers warm houden om </a:t>
            </a:r>
            <a:r>
              <a:rPr lang="nl-NL" sz="1800" b="1" dirty="0"/>
              <a:t>alert &amp; relevant </a:t>
            </a:r>
            <a:r>
              <a:rPr lang="nl-NL" sz="1800" dirty="0"/>
              <a:t>te blijven!</a:t>
            </a:r>
          </a:p>
          <a:p>
            <a:r>
              <a:rPr lang="nl-NL" sz="1800" dirty="0"/>
              <a:t>Een uitvalsbasis vanuit de Zijlpoort en Werkplaatsen in de stad;</a:t>
            </a:r>
          </a:p>
          <a:p>
            <a:endParaRPr lang="nl-NL" dirty="0"/>
          </a:p>
        </p:txBody>
      </p:sp>
      <p:sp>
        <p:nvSpPr>
          <p:cNvPr id="5" name="Tijdelijke aanduiding voor voettekst 4">
            <a:extLst>
              <a:ext uri="{FF2B5EF4-FFF2-40B4-BE49-F238E27FC236}">
                <a16:creationId xmlns:a16="http://schemas.microsoft.com/office/drawing/2014/main" id="{683E1E99-3319-50CE-3CDD-A635E616E982}"/>
              </a:ext>
            </a:extLst>
          </p:cNvPr>
          <p:cNvSpPr>
            <a:spLocks noGrp="1"/>
          </p:cNvSpPr>
          <p:nvPr>
            <p:ph type="ftr" sz="quarter" idx="11"/>
          </p:nvPr>
        </p:nvSpPr>
        <p:spPr/>
        <p:txBody>
          <a:bodyPr/>
          <a:lstStyle/>
          <a:p>
            <a:r>
              <a:rPr lang="nl-NL"/>
              <a:t>Democratiewerkplaats 2024-2026</a:t>
            </a:r>
            <a:endParaRPr lang="nl-NL" dirty="0"/>
          </a:p>
        </p:txBody>
      </p:sp>
      <p:pic>
        <p:nvPicPr>
          <p:cNvPr id="4" name="Afbeelding 3" descr="Afbeelding met tekening, clipart, schets, illustratie&#10;&#10;Automatisch gegenereerde beschrijving">
            <a:extLst>
              <a:ext uri="{FF2B5EF4-FFF2-40B4-BE49-F238E27FC236}">
                <a16:creationId xmlns:a16="http://schemas.microsoft.com/office/drawing/2014/main" id="{1C1E3D77-EC57-CE1B-975D-3481696CD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691" y="196813"/>
            <a:ext cx="1591204" cy="1161640"/>
          </a:xfrm>
          <a:prstGeom prst="rect">
            <a:avLst/>
          </a:prstGeom>
        </p:spPr>
      </p:pic>
    </p:spTree>
    <p:extLst>
      <p:ext uri="{BB962C8B-B14F-4D97-AF65-F5344CB8AC3E}">
        <p14:creationId xmlns:p14="http://schemas.microsoft.com/office/powerpoint/2010/main" val="1726974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E8CA3-BE5A-3552-E68C-080709C76639}"/>
              </a:ext>
            </a:extLst>
          </p:cNvPr>
          <p:cNvSpPr>
            <a:spLocks noGrp="1"/>
          </p:cNvSpPr>
          <p:nvPr>
            <p:ph type="title"/>
          </p:nvPr>
        </p:nvSpPr>
        <p:spPr/>
        <p:txBody>
          <a:bodyPr/>
          <a:lstStyle/>
          <a:p>
            <a:r>
              <a:rPr lang="nl-NL" dirty="0"/>
              <a:t>RANDVOORWAARDEN</a:t>
            </a:r>
          </a:p>
        </p:txBody>
      </p:sp>
      <p:sp>
        <p:nvSpPr>
          <p:cNvPr id="3" name="Tijdelijke aanduiding voor inhoud 2">
            <a:extLst>
              <a:ext uri="{FF2B5EF4-FFF2-40B4-BE49-F238E27FC236}">
                <a16:creationId xmlns:a16="http://schemas.microsoft.com/office/drawing/2014/main" id="{E9C80A0B-F97D-E06E-1FC0-D1AD2632F72A}"/>
              </a:ext>
            </a:extLst>
          </p:cNvPr>
          <p:cNvSpPr>
            <a:spLocks noGrp="1"/>
          </p:cNvSpPr>
          <p:nvPr>
            <p:ph idx="1"/>
          </p:nvPr>
        </p:nvSpPr>
        <p:spPr>
          <a:xfrm>
            <a:off x="287338" y="1023938"/>
            <a:ext cx="8605837" cy="3755396"/>
          </a:xfrm>
        </p:spPr>
        <p:txBody>
          <a:bodyPr/>
          <a:lstStyle/>
          <a:p>
            <a:pPr marL="0" indent="0">
              <a:buNone/>
            </a:pPr>
            <a:r>
              <a:rPr lang="nl-NL" sz="1800" dirty="0"/>
              <a:t>Financiën </a:t>
            </a:r>
          </a:p>
          <a:p>
            <a:r>
              <a:rPr lang="nl-NL" sz="1400" dirty="0"/>
              <a:t>Er is 750.000,- per jaar beschikbaar. Deel van dit budget zit ‘</a:t>
            </a:r>
            <a:r>
              <a:rPr lang="nl-NL" sz="1400" dirty="0" err="1"/>
              <a:t>vast’in</a:t>
            </a:r>
            <a:r>
              <a:rPr lang="nl-NL" sz="1400" dirty="0"/>
              <a:t> </a:t>
            </a:r>
            <a:r>
              <a:rPr lang="nl-NL" sz="1400" dirty="0" err="1"/>
              <a:t>uitvoerings</a:t>
            </a:r>
            <a:r>
              <a:rPr lang="nl-NL" sz="1400" dirty="0"/>
              <a:t>/werkbudgetten van bestaande projecten die budget beschikbaar stellen voor initiërende inwoners, bv Wijk aan Zet, wijkforum;</a:t>
            </a:r>
          </a:p>
          <a:p>
            <a:r>
              <a:rPr lang="nl-NL" sz="1400" dirty="0"/>
              <a:t>Voor (interactie met) initiatieven die kleine budgetten overstijgen is er de MMI reserve;</a:t>
            </a:r>
          </a:p>
          <a:p>
            <a:pPr marL="0" indent="0">
              <a:buNone/>
            </a:pPr>
            <a:endParaRPr lang="nl-NL" sz="1400" dirty="0"/>
          </a:p>
          <a:p>
            <a:pPr marL="0" indent="0">
              <a:buNone/>
            </a:pPr>
            <a:r>
              <a:rPr lang="nl-NL" sz="1400" dirty="0"/>
              <a:t>Monitoring</a:t>
            </a:r>
          </a:p>
          <a:p>
            <a:r>
              <a:rPr lang="nl-NL" sz="1400" dirty="0"/>
              <a:t>Tellen &amp; vertellen. Per ‘project’, met behulp van DIA. Combinatie van kwantitatieve en kwalitatief data. Storytelling kan daar onderdeel van zijn (informatie kleuren);</a:t>
            </a:r>
          </a:p>
          <a:p>
            <a:pPr marL="0" indent="0">
              <a:buNone/>
            </a:pPr>
            <a:endParaRPr lang="nl-NL" sz="1400" dirty="0"/>
          </a:p>
          <a:p>
            <a:pPr marL="0" indent="0">
              <a:buNone/>
            </a:pPr>
            <a:r>
              <a:rPr lang="nl-NL" sz="1400" dirty="0"/>
              <a:t>Stakeholders</a:t>
            </a:r>
          </a:p>
          <a:p>
            <a:r>
              <a:rPr lang="nl-NL" sz="1400" dirty="0"/>
              <a:t>Intern: B&amp;C, gebiedsmanagement, Project en contractmanagement, VTH, BBOR, DIA, </a:t>
            </a:r>
            <a:r>
              <a:rPr lang="nl-NL" sz="1400" dirty="0" err="1"/>
              <a:t>org</a:t>
            </a:r>
            <a:r>
              <a:rPr lang="nl-NL" sz="1400" dirty="0"/>
              <a:t> </a:t>
            </a:r>
            <a:r>
              <a:rPr lang="nl-NL" sz="1400" dirty="0" err="1"/>
              <a:t>ontwikkkeling</a:t>
            </a:r>
            <a:r>
              <a:rPr lang="nl-NL" sz="1400" dirty="0"/>
              <a:t>, MO, JOS</a:t>
            </a:r>
          </a:p>
          <a:p>
            <a:r>
              <a:rPr lang="nl-NL" sz="1400" dirty="0"/>
              <a:t>Extern: </a:t>
            </a:r>
          </a:p>
          <a:p>
            <a:pPr lvl="1"/>
            <a:r>
              <a:rPr lang="nl-NL" sz="1400" dirty="0"/>
              <a:t>alle inwoners, meer specifiek: wijkraden, stadsmakers, initiatiefnemers, maatschappelijk ondernemers/broedplaatsen, kunstenaars;</a:t>
            </a:r>
          </a:p>
          <a:p>
            <a:pPr lvl="1"/>
            <a:r>
              <a:rPr lang="nl-NL" sz="1400" dirty="0"/>
              <a:t>BUURTS, </a:t>
            </a:r>
            <a:r>
              <a:rPr lang="nl-NL" sz="1400" dirty="0" err="1"/>
              <a:t>woningcooperaties</a:t>
            </a:r>
            <a:r>
              <a:rPr lang="nl-NL" sz="1400" dirty="0"/>
              <a:t>;</a:t>
            </a:r>
          </a:p>
          <a:p>
            <a:pPr marL="0" indent="0">
              <a:buNone/>
            </a:pPr>
            <a:endParaRPr lang="nl-NL" sz="1400" dirty="0"/>
          </a:p>
        </p:txBody>
      </p:sp>
      <p:sp>
        <p:nvSpPr>
          <p:cNvPr id="4" name="Tijdelijke aanduiding voor voettekst 3">
            <a:extLst>
              <a:ext uri="{FF2B5EF4-FFF2-40B4-BE49-F238E27FC236}">
                <a16:creationId xmlns:a16="http://schemas.microsoft.com/office/drawing/2014/main" id="{939842F9-C5C0-7C91-22B3-D0AA537D748B}"/>
              </a:ext>
            </a:extLst>
          </p:cNvPr>
          <p:cNvSpPr>
            <a:spLocks noGrp="1"/>
          </p:cNvSpPr>
          <p:nvPr>
            <p:ph type="ftr" sz="quarter" idx="11"/>
          </p:nvPr>
        </p:nvSpPr>
        <p:spPr/>
        <p:txBody>
          <a:bodyPr/>
          <a:lstStyle/>
          <a:p>
            <a:r>
              <a:rPr lang="nl-NL"/>
              <a:t>Democratiewerkplaats 2024-2026</a:t>
            </a:r>
            <a:endParaRPr lang="nl-NL" dirty="0"/>
          </a:p>
        </p:txBody>
      </p:sp>
    </p:spTree>
    <p:extLst>
      <p:ext uri="{BB962C8B-B14F-4D97-AF65-F5344CB8AC3E}">
        <p14:creationId xmlns:p14="http://schemas.microsoft.com/office/powerpoint/2010/main" val="532180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249C274F-DAD5-64F4-84D1-FC6A0DD63449}"/>
              </a:ext>
            </a:extLst>
          </p:cNvPr>
          <p:cNvSpPr>
            <a:spLocks noGrp="1"/>
          </p:cNvSpPr>
          <p:nvPr>
            <p:ph type="ftr" sz="quarter" idx="11"/>
          </p:nvPr>
        </p:nvSpPr>
        <p:spPr/>
        <p:txBody>
          <a:bodyPr/>
          <a:lstStyle/>
          <a:p>
            <a:r>
              <a:rPr lang="nl-NL"/>
              <a:t>Democratiewerkplaats 2024-2026</a:t>
            </a:r>
            <a:endParaRPr lang="nl-NL" dirty="0"/>
          </a:p>
        </p:txBody>
      </p:sp>
      <p:pic>
        <p:nvPicPr>
          <p:cNvPr id="6" name="Afbeelding 5" descr="Afbeelding met meubels, timmerhout, Balk, ladder&#10;&#10;Automatisch gegenereerde beschrijving">
            <a:extLst>
              <a:ext uri="{FF2B5EF4-FFF2-40B4-BE49-F238E27FC236}">
                <a16:creationId xmlns:a16="http://schemas.microsoft.com/office/drawing/2014/main" id="{9F0AC2C8-3E58-FF6F-CA85-6ABB9E1FD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94" y="486508"/>
            <a:ext cx="3768113" cy="2701465"/>
          </a:xfrm>
          <a:prstGeom prst="rect">
            <a:avLst/>
          </a:prstGeom>
        </p:spPr>
      </p:pic>
      <p:pic>
        <p:nvPicPr>
          <p:cNvPr id="8" name="Afbeelding 7" descr="Afbeelding met overdekt, ladder, Balk, staal&#10;&#10;Automatisch gegenereerde beschrijving">
            <a:extLst>
              <a:ext uri="{FF2B5EF4-FFF2-40B4-BE49-F238E27FC236}">
                <a16:creationId xmlns:a16="http://schemas.microsoft.com/office/drawing/2014/main" id="{8DFD8586-F3B9-4E0A-944E-22AB9A4E2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094" y="175846"/>
            <a:ext cx="4147567" cy="3025033"/>
          </a:xfrm>
          <a:prstGeom prst="rect">
            <a:avLst/>
          </a:prstGeom>
        </p:spPr>
      </p:pic>
      <p:sp>
        <p:nvSpPr>
          <p:cNvPr id="11" name="Tekstvak 10">
            <a:extLst>
              <a:ext uri="{FF2B5EF4-FFF2-40B4-BE49-F238E27FC236}">
                <a16:creationId xmlns:a16="http://schemas.microsoft.com/office/drawing/2014/main" id="{19A2A180-E9C2-39FA-BBDB-D6C5789E31B5}"/>
              </a:ext>
            </a:extLst>
          </p:cNvPr>
          <p:cNvSpPr txBox="1"/>
          <p:nvPr/>
        </p:nvSpPr>
        <p:spPr>
          <a:xfrm>
            <a:off x="357554" y="3505200"/>
            <a:ext cx="8598877" cy="861774"/>
          </a:xfrm>
          <a:prstGeom prst="rect">
            <a:avLst/>
          </a:prstGeom>
          <a:noFill/>
        </p:spPr>
        <p:txBody>
          <a:bodyPr wrap="square" lIns="0" tIns="0" rIns="0" bIns="0" rtlCol="0">
            <a:spAutoFit/>
          </a:bodyPr>
          <a:lstStyle/>
          <a:p>
            <a:pPr algn="l"/>
            <a:r>
              <a:rPr lang="nl-NL" sz="1400" dirty="0"/>
              <a:t>Zet er 1 of 2 ‘</a:t>
            </a:r>
            <a:r>
              <a:rPr lang="nl-NL" sz="1400" dirty="0" err="1"/>
              <a:t>tiny</a:t>
            </a:r>
            <a:r>
              <a:rPr lang="nl-NL" sz="1400" dirty="0"/>
              <a:t> huisjes’ neer als symbolisering van de stad, transparant en uitnodigend. Hang er alles op wat we aan succesvolle participatie en samenwerkingsprojecten al hebben gedaan. Zet er een </a:t>
            </a:r>
            <a:r>
              <a:rPr lang="nl-NL" sz="1400" dirty="0" err="1"/>
              <a:t>ideeënbus</a:t>
            </a:r>
            <a:r>
              <a:rPr lang="nl-NL" sz="1400" dirty="0"/>
              <a:t> neer, en een vitrine met voorbeelden van tools. We vergaderen daar, ontwerpen daar, zijn daar zichtbaar. Vanaf de voordeur gaan voetstapjes naar onze studio met de tekst: ‘Kom samenwerken met de stad.’</a:t>
            </a:r>
          </a:p>
        </p:txBody>
      </p:sp>
      <p:pic>
        <p:nvPicPr>
          <p:cNvPr id="1026" name="Picture 2" descr="Groene Voet Treden Geïsoleerd Op Wit Royalty-Vrije Foto, Plaatjes, Beelden  en Stock Fotografie. Image 17955226">
            <a:extLst>
              <a:ext uri="{FF2B5EF4-FFF2-40B4-BE49-F238E27FC236}">
                <a16:creationId xmlns:a16="http://schemas.microsoft.com/office/drawing/2014/main" id="{3790B871-93CF-7AB4-D471-E269B484D87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876" t="30029" r="49544" b="5285"/>
          <a:stretch/>
        </p:blipFill>
        <p:spPr bwMode="auto">
          <a:xfrm rot="2755351">
            <a:off x="795699" y="4666322"/>
            <a:ext cx="149436" cy="3838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roene Voet Treden Geïsoleerd Op Wit Royalty-Vrije Foto, Plaatjes, Beelden  en Stock Fotografie. Image 17955226">
            <a:extLst>
              <a:ext uri="{FF2B5EF4-FFF2-40B4-BE49-F238E27FC236}">
                <a16:creationId xmlns:a16="http://schemas.microsoft.com/office/drawing/2014/main" id="{829DDBC1-3C0B-C390-41D7-2B58B97C19D7}"/>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241" t="5285" r="17179" b="30029"/>
          <a:stretch/>
        </p:blipFill>
        <p:spPr bwMode="auto">
          <a:xfrm rot="4169284">
            <a:off x="4500841" y="3048214"/>
            <a:ext cx="149436" cy="3838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roene Voet Treden Geïsoleerd Op Wit Royalty-Vrije Foto, Plaatjes, Beelden  en Stock Fotografie. Image 17955226">
            <a:extLst>
              <a:ext uri="{FF2B5EF4-FFF2-40B4-BE49-F238E27FC236}">
                <a16:creationId xmlns:a16="http://schemas.microsoft.com/office/drawing/2014/main" id="{9F1F1760-5799-6690-2B46-31495F06A829}"/>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876" t="30029" r="49544" b="5285"/>
          <a:stretch/>
        </p:blipFill>
        <p:spPr bwMode="auto">
          <a:xfrm rot="2755351">
            <a:off x="1992958" y="3647851"/>
            <a:ext cx="149436" cy="3838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roene Voet Treden Geïsoleerd Op Wit Royalty-Vrije Foto, Plaatjes, Beelden  en Stock Fotografie. Image 17955226">
            <a:extLst>
              <a:ext uri="{FF2B5EF4-FFF2-40B4-BE49-F238E27FC236}">
                <a16:creationId xmlns:a16="http://schemas.microsoft.com/office/drawing/2014/main" id="{54153AF1-D49F-F90F-C9B9-B848A39E9CE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241" t="5285" r="17179" b="30029"/>
          <a:stretch/>
        </p:blipFill>
        <p:spPr bwMode="auto">
          <a:xfrm rot="383460">
            <a:off x="5228125" y="2180809"/>
            <a:ext cx="149436" cy="3838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roene Voet Treden Geïsoleerd Op Wit Royalty-Vrije Foto, Plaatjes, Beelden  en Stock Fotografie. Image 17955226">
            <a:extLst>
              <a:ext uri="{FF2B5EF4-FFF2-40B4-BE49-F238E27FC236}">
                <a16:creationId xmlns:a16="http://schemas.microsoft.com/office/drawing/2014/main" id="{082FED11-718E-5E4D-2C43-2FA1AE1DC271}"/>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876" t="30029" r="49544" b="5285"/>
          <a:stretch/>
        </p:blipFill>
        <p:spPr bwMode="auto">
          <a:xfrm rot="4785390">
            <a:off x="3755775" y="2992709"/>
            <a:ext cx="149436" cy="3838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Groene Voet Treden Geïsoleerd Op Wit Royalty-Vrije Foto, Plaatjes, Beelden  en Stock Fotografie. Image 17955226">
            <a:extLst>
              <a:ext uri="{FF2B5EF4-FFF2-40B4-BE49-F238E27FC236}">
                <a16:creationId xmlns:a16="http://schemas.microsoft.com/office/drawing/2014/main" id="{8891C467-1CDE-3E18-2237-46257E5847E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241" t="5285" r="17179" b="30029"/>
          <a:stretch/>
        </p:blipFill>
        <p:spPr bwMode="auto">
          <a:xfrm rot="2014391">
            <a:off x="2584284" y="3300386"/>
            <a:ext cx="149436" cy="3838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Groene Voet Treden Geïsoleerd Op Wit Royalty-Vrije Foto, Plaatjes, Beelden  en Stock Fotografie. Image 17955226">
            <a:extLst>
              <a:ext uri="{FF2B5EF4-FFF2-40B4-BE49-F238E27FC236}">
                <a16:creationId xmlns:a16="http://schemas.microsoft.com/office/drawing/2014/main" id="{9ABAAF79-F12B-4B9C-F67E-5C82EA1B063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876" t="30029" r="49544" b="5285"/>
          <a:stretch/>
        </p:blipFill>
        <p:spPr bwMode="auto">
          <a:xfrm rot="1852533">
            <a:off x="4983461" y="2328132"/>
            <a:ext cx="149436" cy="3838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Groene Voet Treden Geïsoleerd Op Wit Royalty-Vrije Foto, Plaatjes, Beelden  en Stock Fotografie. Image 17955226">
            <a:extLst>
              <a:ext uri="{FF2B5EF4-FFF2-40B4-BE49-F238E27FC236}">
                <a16:creationId xmlns:a16="http://schemas.microsoft.com/office/drawing/2014/main" id="{5223EEAB-C433-1E49-F248-EA5C6BB0B25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241" t="5285" r="17179" b="30029"/>
          <a:stretch/>
        </p:blipFill>
        <p:spPr bwMode="auto">
          <a:xfrm rot="927182">
            <a:off x="1191832" y="4387992"/>
            <a:ext cx="149436" cy="383817"/>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D7741E2D-1502-0A79-C2DE-D40CBC7263C3}"/>
              </a:ext>
            </a:extLst>
          </p:cNvPr>
          <p:cNvSpPr txBox="1"/>
          <p:nvPr/>
        </p:nvSpPr>
        <p:spPr>
          <a:xfrm>
            <a:off x="515815" y="175846"/>
            <a:ext cx="3692770" cy="246221"/>
          </a:xfrm>
          <a:prstGeom prst="rect">
            <a:avLst/>
          </a:prstGeom>
          <a:noFill/>
        </p:spPr>
        <p:txBody>
          <a:bodyPr wrap="square" lIns="0" tIns="0" rIns="0" bIns="0" rtlCol="0">
            <a:spAutoFit/>
          </a:bodyPr>
          <a:lstStyle/>
          <a:p>
            <a:pPr algn="l"/>
            <a:r>
              <a:rPr lang="nl-NL" sz="1600" dirty="0"/>
              <a:t>Idee, samen met organisatieontwikkeling?</a:t>
            </a:r>
          </a:p>
        </p:txBody>
      </p:sp>
    </p:spTree>
    <p:extLst>
      <p:ext uri="{BB962C8B-B14F-4D97-AF65-F5344CB8AC3E}">
        <p14:creationId xmlns:p14="http://schemas.microsoft.com/office/powerpoint/2010/main" val="160061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38E40-8C16-D5AE-0E34-1B1AA7BD22AF}"/>
              </a:ext>
            </a:extLst>
          </p:cNvPr>
          <p:cNvSpPr>
            <a:spLocks noGrp="1"/>
          </p:cNvSpPr>
          <p:nvPr>
            <p:ph type="title"/>
          </p:nvPr>
        </p:nvSpPr>
        <p:spPr/>
        <p:txBody>
          <a:bodyPr/>
          <a:lstStyle/>
          <a:p>
            <a:r>
              <a:rPr lang="nl-NL" dirty="0"/>
              <a:t>Inhoud</a:t>
            </a:r>
          </a:p>
        </p:txBody>
      </p:sp>
      <p:sp>
        <p:nvSpPr>
          <p:cNvPr id="3" name="Tijdelijke aanduiding voor inhoud 2">
            <a:extLst>
              <a:ext uri="{FF2B5EF4-FFF2-40B4-BE49-F238E27FC236}">
                <a16:creationId xmlns:a16="http://schemas.microsoft.com/office/drawing/2014/main" id="{0CC1EEA7-9D7D-C977-06E4-F9E0190AB9AD}"/>
              </a:ext>
            </a:extLst>
          </p:cNvPr>
          <p:cNvSpPr>
            <a:spLocks noGrp="1"/>
          </p:cNvSpPr>
          <p:nvPr>
            <p:ph idx="1"/>
          </p:nvPr>
        </p:nvSpPr>
        <p:spPr/>
        <p:txBody>
          <a:bodyPr/>
          <a:lstStyle/>
          <a:p>
            <a:pPr>
              <a:buFont typeface="Wingdings" panose="05000000000000000000" pitchFamily="2" charset="2"/>
              <a:buChar char="q"/>
            </a:pPr>
            <a:r>
              <a:rPr lang="nl-NL" sz="2400" dirty="0"/>
              <a:t> Waar komen we vandaan?</a:t>
            </a:r>
          </a:p>
          <a:p>
            <a:pPr>
              <a:buFont typeface="Wingdings" panose="05000000000000000000" pitchFamily="2" charset="2"/>
              <a:buChar char="q"/>
            </a:pPr>
            <a:r>
              <a:rPr lang="nl-NL" sz="2400" dirty="0"/>
              <a:t>Opdracht en Doelen</a:t>
            </a:r>
          </a:p>
          <a:p>
            <a:pPr>
              <a:buFont typeface="Wingdings" panose="05000000000000000000" pitchFamily="2" charset="2"/>
              <a:buChar char="q"/>
            </a:pPr>
            <a:r>
              <a:rPr lang="nl-NL" sz="2400" dirty="0"/>
              <a:t> 4 programmalijnen</a:t>
            </a:r>
          </a:p>
          <a:p>
            <a:pPr>
              <a:buFont typeface="Wingdings" panose="05000000000000000000" pitchFamily="2" charset="2"/>
              <a:buChar char="q"/>
            </a:pPr>
            <a:r>
              <a:rPr lang="nl-NL" sz="2400" dirty="0"/>
              <a:t> Strategie &amp; sturing</a:t>
            </a:r>
          </a:p>
          <a:p>
            <a:pPr>
              <a:buFont typeface="Wingdings" panose="05000000000000000000" pitchFamily="2" charset="2"/>
              <a:buChar char="q"/>
            </a:pPr>
            <a:r>
              <a:rPr lang="nl-NL" sz="2400" dirty="0"/>
              <a:t> Randvoorwaarden</a:t>
            </a:r>
          </a:p>
          <a:p>
            <a:endParaRPr lang="nl-NL" dirty="0"/>
          </a:p>
        </p:txBody>
      </p:sp>
      <p:sp>
        <p:nvSpPr>
          <p:cNvPr id="4" name="Tijdelijke aanduiding voor voettekst 3">
            <a:extLst>
              <a:ext uri="{FF2B5EF4-FFF2-40B4-BE49-F238E27FC236}">
                <a16:creationId xmlns:a16="http://schemas.microsoft.com/office/drawing/2014/main" id="{17A2C4EF-E199-0762-3E40-4EBE13F93BD8}"/>
              </a:ext>
            </a:extLst>
          </p:cNvPr>
          <p:cNvSpPr>
            <a:spLocks noGrp="1"/>
          </p:cNvSpPr>
          <p:nvPr>
            <p:ph type="ftr" sz="quarter" idx="11"/>
          </p:nvPr>
        </p:nvSpPr>
        <p:spPr/>
        <p:txBody>
          <a:bodyPr/>
          <a:lstStyle/>
          <a:p>
            <a:r>
              <a:rPr lang="nl-NL"/>
              <a:t>Democratiewerkplaats 2024-2026</a:t>
            </a:r>
            <a:endParaRPr lang="nl-NL" dirty="0"/>
          </a:p>
        </p:txBody>
      </p:sp>
    </p:spTree>
    <p:extLst>
      <p:ext uri="{BB962C8B-B14F-4D97-AF65-F5344CB8AC3E}">
        <p14:creationId xmlns:p14="http://schemas.microsoft.com/office/powerpoint/2010/main" val="202901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EC9C3-0034-FE78-F37C-474F3CA7E64B}"/>
              </a:ext>
            </a:extLst>
          </p:cNvPr>
          <p:cNvSpPr>
            <a:spLocks noGrp="1"/>
          </p:cNvSpPr>
          <p:nvPr>
            <p:ph type="title"/>
          </p:nvPr>
        </p:nvSpPr>
        <p:spPr>
          <a:xfrm>
            <a:off x="287338" y="196813"/>
            <a:ext cx="8605837" cy="498598"/>
          </a:xfrm>
        </p:spPr>
        <p:txBody>
          <a:bodyPr/>
          <a:lstStyle/>
          <a:p>
            <a:r>
              <a:rPr lang="nl-NL" sz="2000" dirty="0"/>
              <a:t>Waar komen we vandaan?</a:t>
            </a:r>
            <a:br>
              <a:rPr lang="nl-NL" sz="1600" dirty="0"/>
            </a:br>
            <a:r>
              <a:rPr lang="nl-NL" sz="1600" dirty="0"/>
              <a:t>Van Nieuwe democratie naar de </a:t>
            </a:r>
            <a:r>
              <a:rPr lang="nl-NL" sz="1600" dirty="0" err="1"/>
              <a:t>democratiewerkplaats</a:t>
            </a:r>
            <a:endParaRPr lang="nl-NL" sz="1600" dirty="0"/>
          </a:p>
        </p:txBody>
      </p:sp>
      <p:sp>
        <p:nvSpPr>
          <p:cNvPr id="3" name="Tijdelijke aanduiding voor inhoud 2">
            <a:extLst>
              <a:ext uri="{FF2B5EF4-FFF2-40B4-BE49-F238E27FC236}">
                <a16:creationId xmlns:a16="http://schemas.microsoft.com/office/drawing/2014/main" id="{FB72009A-C53A-C3EB-922F-5DBF02879C12}"/>
              </a:ext>
            </a:extLst>
          </p:cNvPr>
          <p:cNvSpPr>
            <a:spLocks noGrp="1"/>
          </p:cNvSpPr>
          <p:nvPr>
            <p:ph idx="1"/>
          </p:nvPr>
        </p:nvSpPr>
        <p:spPr>
          <a:xfrm>
            <a:off x="257411" y="1191291"/>
            <a:ext cx="8605837" cy="3755396"/>
          </a:xfrm>
        </p:spPr>
        <p:txBody>
          <a:bodyPr/>
          <a:lstStyle/>
          <a:p>
            <a:pPr marL="0" indent="0">
              <a:buNone/>
            </a:pPr>
            <a:r>
              <a:rPr lang="nl-NL" dirty="0"/>
              <a:t>Vanuit evaluatie Nieuwe Democratie</a:t>
            </a:r>
          </a:p>
          <a:p>
            <a:r>
              <a:rPr lang="nl-NL" dirty="0"/>
              <a:t>Ondersteuning implementatie nieuw participatiebeleid (2024)</a:t>
            </a:r>
          </a:p>
          <a:p>
            <a:r>
              <a:rPr lang="nl-NL" dirty="0"/>
              <a:t>Borging nieuwe tools en methodieken</a:t>
            </a:r>
          </a:p>
          <a:p>
            <a:r>
              <a:rPr lang="nl-NL" dirty="0"/>
              <a:t>Simpeler toegang voor initiatief nemende inwoners </a:t>
            </a:r>
          </a:p>
          <a:p>
            <a:pPr marL="0" indent="0">
              <a:buNone/>
            </a:pPr>
            <a:endParaRPr lang="nl-NL" dirty="0"/>
          </a:p>
          <a:p>
            <a:pPr marL="0" indent="0">
              <a:buNone/>
            </a:pPr>
            <a:r>
              <a:rPr lang="nl-NL" dirty="0"/>
              <a:t>Vanuit het coalitieprogramma en organisatie:</a:t>
            </a:r>
          </a:p>
          <a:p>
            <a:r>
              <a:rPr lang="nl-NL" dirty="0"/>
              <a:t>Heldere rollen &amp; doelen bij participatie;</a:t>
            </a:r>
          </a:p>
          <a:p>
            <a:r>
              <a:rPr lang="nl-NL" dirty="0"/>
              <a:t>Versterken representatieve democratie;</a:t>
            </a:r>
          </a:p>
          <a:p>
            <a:r>
              <a:rPr lang="nl-NL" dirty="0"/>
              <a:t>Versterken wijkdemocratie</a:t>
            </a:r>
          </a:p>
          <a:p>
            <a:r>
              <a:rPr lang="nl-NL" dirty="0"/>
              <a:t>Organisatieontwikkeling: ondersteunen collega’s in het ‘samen stad maken’;</a:t>
            </a:r>
          </a:p>
          <a:p>
            <a:endParaRPr lang="nl-NL" dirty="0"/>
          </a:p>
        </p:txBody>
      </p:sp>
      <p:sp>
        <p:nvSpPr>
          <p:cNvPr id="4" name="Tijdelijke aanduiding voor voettekst 3">
            <a:extLst>
              <a:ext uri="{FF2B5EF4-FFF2-40B4-BE49-F238E27FC236}">
                <a16:creationId xmlns:a16="http://schemas.microsoft.com/office/drawing/2014/main" id="{DF9E3A7E-8FE9-2B39-6F12-D852652F21DE}"/>
              </a:ext>
            </a:extLst>
          </p:cNvPr>
          <p:cNvSpPr>
            <a:spLocks noGrp="1"/>
          </p:cNvSpPr>
          <p:nvPr>
            <p:ph type="ftr" sz="quarter" idx="11"/>
          </p:nvPr>
        </p:nvSpPr>
        <p:spPr/>
        <p:txBody>
          <a:bodyPr/>
          <a:lstStyle/>
          <a:p>
            <a:r>
              <a:rPr lang="nl-NL"/>
              <a:t>Democratiewerkplaats 2024-2026</a:t>
            </a:r>
            <a:endParaRPr lang="nl-NL" dirty="0"/>
          </a:p>
        </p:txBody>
      </p:sp>
      <p:pic>
        <p:nvPicPr>
          <p:cNvPr id="5" name="Afbeelding 4">
            <a:extLst>
              <a:ext uri="{FF2B5EF4-FFF2-40B4-BE49-F238E27FC236}">
                <a16:creationId xmlns:a16="http://schemas.microsoft.com/office/drawing/2014/main" id="{99C3FF59-4F1E-B836-5CFF-C241F86AA158}"/>
              </a:ext>
            </a:extLst>
          </p:cNvPr>
          <p:cNvPicPr>
            <a:picLocks noChangeAspect="1"/>
          </p:cNvPicPr>
          <p:nvPr/>
        </p:nvPicPr>
        <p:blipFill>
          <a:blip r:embed="rId2"/>
          <a:stretch>
            <a:fillRect/>
          </a:stretch>
        </p:blipFill>
        <p:spPr>
          <a:xfrm>
            <a:off x="7165261" y="93553"/>
            <a:ext cx="1691401" cy="816900"/>
          </a:xfrm>
          <a:prstGeom prst="rect">
            <a:avLst/>
          </a:prstGeom>
        </p:spPr>
      </p:pic>
      <p:pic>
        <p:nvPicPr>
          <p:cNvPr id="7" name="Afbeelding 6">
            <a:extLst>
              <a:ext uri="{FF2B5EF4-FFF2-40B4-BE49-F238E27FC236}">
                <a16:creationId xmlns:a16="http://schemas.microsoft.com/office/drawing/2014/main" id="{0420B99D-9692-1490-168E-64F7916D2DBB}"/>
              </a:ext>
            </a:extLst>
          </p:cNvPr>
          <p:cNvPicPr>
            <a:picLocks noChangeAspect="1"/>
          </p:cNvPicPr>
          <p:nvPr/>
        </p:nvPicPr>
        <p:blipFill>
          <a:blip r:embed="rId3"/>
          <a:stretch>
            <a:fillRect/>
          </a:stretch>
        </p:blipFill>
        <p:spPr>
          <a:xfrm>
            <a:off x="7040708" y="2334338"/>
            <a:ext cx="1845881" cy="1835252"/>
          </a:xfrm>
          <a:prstGeom prst="rect">
            <a:avLst/>
          </a:prstGeom>
        </p:spPr>
      </p:pic>
    </p:spTree>
    <p:extLst>
      <p:ext uri="{BB962C8B-B14F-4D97-AF65-F5344CB8AC3E}">
        <p14:creationId xmlns:p14="http://schemas.microsoft.com/office/powerpoint/2010/main" val="391335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5B94F7-5446-4A6E-3002-106304C58E35}"/>
              </a:ext>
            </a:extLst>
          </p:cNvPr>
          <p:cNvSpPr>
            <a:spLocks noGrp="1"/>
          </p:cNvSpPr>
          <p:nvPr>
            <p:ph type="title"/>
          </p:nvPr>
        </p:nvSpPr>
        <p:spPr/>
        <p:txBody>
          <a:bodyPr/>
          <a:lstStyle/>
          <a:p>
            <a:r>
              <a:rPr lang="nl-NL" dirty="0"/>
              <a:t>We werken vanuit deze visie</a:t>
            </a:r>
          </a:p>
        </p:txBody>
      </p:sp>
      <p:sp>
        <p:nvSpPr>
          <p:cNvPr id="3" name="Tijdelijke aanduiding voor inhoud 2">
            <a:extLst>
              <a:ext uri="{FF2B5EF4-FFF2-40B4-BE49-F238E27FC236}">
                <a16:creationId xmlns:a16="http://schemas.microsoft.com/office/drawing/2014/main" id="{5DACEEC5-5BB2-BE07-3A3B-FB3B2A4FDDE4}"/>
              </a:ext>
            </a:extLst>
          </p:cNvPr>
          <p:cNvSpPr>
            <a:spLocks noGrp="1"/>
          </p:cNvSpPr>
          <p:nvPr>
            <p:ph idx="1"/>
          </p:nvPr>
        </p:nvSpPr>
        <p:spPr>
          <a:xfrm>
            <a:off x="269081" y="626077"/>
            <a:ext cx="8605837" cy="3912972"/>
          </a:xfrm>
        </p:spPr>
        <p:txBody>
          <a:bodyPr/>
          <a:lstStyle/>
          <a:p>
            <a:pPr marL="0" indent="0">
              <a:lnSpc>
                <a:spcPct val="107000"/>
              </a:lnSpc>
              <a:buNone/>
            </a:pPr>
            <a:r>
              <a:rPr lang="nl-NL" sz="1400" dirty="0">
                <a:effectLst/>
                <a:latin typeface="Calibri" panose="020F0502020204030204" pitchFamily="34" charset="0"/>
                <a:ea typeface="Calibri" panose="020F0502020204030204" pitchFamily="34" charset="0"/>
                <a:cs typeface="Times New Roman" panose="02020603050405020304" pitchFamily="18" charset="0"/>
              </a:rPr>
              <a:t>In een tijd met grote opgaves en ambities willen we ons motto ‘Samen maken we de stad’ </a:t>
            </a:r>
            <a:r>
              <a:rPr lang="nl-NL" sz="1400" dirty="0">
                <a:latin typeface="Calibri" panose="020F0502020204030204" pitchFamily="34" charset="0"/>
                <a:ea typeface="Calibri" panose="020F0502020204030204" pitchFamily="34" charset="0"/>
                <a:cs typeface="Times New Roman" panose="02020603050405020304" pitchFamily="18" charset="0"/>
              </a:rPr>
              <a:t>helpen </a:t>
            </a:r>
            <a:r>
              <a:rPr lang="nl-NL" sz="1400" dirty="0">
                <a:effectLst/>
                <a:latin typeface="Calibri" panose="020F0502020204030204" pitchFamily="34" charset="0"/>
                <a:ea typeface="Calibri" panose="020F0502020204030204" pitchFamily="34" charset="0"/>
                <a:cs typeface="Times New Roman" panose="02020603050405020304" pitchFamily="18" charset="0"/>
              </a:rPr>
              <a:t>waarmaken vanuit het programma Versterken Lokale </a:t>
            </a:r>
            <a:r>
              <a:rPr lang="nl-NL" sz="1400" dirty="0">
                <a:latin typeface="Calibri" panose="020F0502020204030204" pitchFamily="34" charset="0"/>
                <a:ea typeface="Calibri" panose="020F0502020204030204" pitchFamily="34" charset="0"/>
                <a:cs typeface="Times New Roman" panose="02020603050405020304" pitchFamily="18" charset="0"/>
              </a:rPr>
              <a:t>D</a:t>
            </a:r>
            <a:r>
              <a:rPr lang="nl-NL" sz="1400" dirty="0">
                <a:effectLst/>
                <a:latin typeface="Calibri" panose="020F0502020204030204" pitchFamily="34" charset="0"/>
                <a:ea typeface="Calibri" panose="020F0502020204030204" pitchFamily="34" charset="0"/>
                <a:cs typeface="Times New Roman" panose="02020603050405020304" pitchFamily="18" charset="0"/>
              </a:rPr>
              <a:t>emocratie. </a:t>
            </a:r>
            <a:r>
              <a:rPr lang="nl-NL" sz="1400" dirty="0">
                <a:latin typeface="Calibri" panose="020F0502020204030204" pitchFamily="34" charset="0"/>
                <a:ea typeface="Calibri" panose="020F0502020204030204" pitchFamily="34" charset="0"/>
                <a:cs typeface="Times New Roman" panose="02020603050405020304" pitchFamily="18" charset="0"/>
              </a:rPr>
              <a:t>W</a:t>
            </a:r>
            <a:r>
              <a:rPr lang="nl-NL" sz="1400" dirty="0">
                <a:effectLst/>
                <a:latin typeface="Calibri" panose="020F0502020204030204" pitchFamily="34" charset="0"/>
                <a:ea typeface="Calibri" panose="020F0502020204030204" pitchFamily="34" charset="0"/>
                <a:cs typeface="Times New Roman" panose="02020603050405020304" pitchFamily="18" charset="0"/>
              </a:rPr>
              <a:t>e hebben de stad écht nodig: alleen met de wijsheid van mensen die in de buurten en wijken van Haarlem wonen vinden we passende antwoorden op de grote </a:t>
            </a:r>
            <a:r>
              <a:rPr lang="nl-NL" sz="1400" dirty="0">
                <a:latin typeface="Calibri" panose="020F0502020204030204" pitchFamily="34" charset="0"/>
                <a:ea typeface="Calibri" panose="020F0502020204030204" pitchFamily="34" charset="0"/>
                <a:cs typeface="Times New Roman" panose="02020603050405020304" pitchFamily="18" charset="0"/>
              </a:rPr>
              <a:t>vragen van deze tijd</a:t>
            </a:r>
            <a:r>
              <a:rPr lang="nl-NL" sz="1400" dirty="0">
                <a:effectLst/>
                <a:latin typeface="Calibri" panose="020F0502020204030204" pitchFamily="34" charset="0"/>
                <a:ea typeface="Calibri" panose="020F0502020204030204" pitchFamily="34" charset="0"/>
                <a:cs typeface="Times New Roman" panose="02020603050405020304" pitchFamily="18" charset="0"/>
              </a:rPr>
              <a:t>. Grote veranderopgaves rond wonen, duurzaamheid, gezondheid en mobiliteit waar we als gemeenschap voor staan. </a:t>
            </a:r>
          </a:p>
          <a:p>
            <a:pPr marL="0" indent="0">
              <a:lnSpc>
                <a:spcPct val="107000"/>
              </a:lnSpc>
              <a:buNone/>
            </a:pP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nl-NL" sz="1400" dirty="0">
                <a:latin typeface="Calibri" panose="020F0502020204030204" pitchFamily="34" charset="0"/>
                <a:ea typeface="Calibri" panose="020F0502020204030204" pitchFamily="34" charset="0"/>
                <a:cs typeface="Times New Roman" panose="02020603050405020304" pitchFamily="18" charset="0"/>
              </a:rPr>
              <a:t>Daarom willen we bij veranderingen al eerder aanwezig zijn in wijken en buurten. We luisteren naar inwoners en willen weten wat er speelt. Zo kunnen we eerder dan nu ruimte geven aan ideeën in de stad. Het helpt om bij beleidsvorming  passende participatievormen in te zetten. Zo kunnen we beslissingen verrijken met de kennis van inwoners en buurten. We geven ruimte en vertrouwen. Maken het voor inwoners makkelijker om, samen met ons, te bouwen aan de gemeenschap in letterlijke en figuurlijke zin. </a:t>
            </a:r>
          </a:p>
          <a:p>
            <a:pPr marL="0" indent="0">
              <a:lnSpc>
                <a:spcPct val="107000"/>
              </a:lnSpc>
              <a:buNone/>
            </a:pP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nl-NL" sz="1400" dirty="0">
                <a:latin typeface="Calibri" panose="020F0502020204030204" pitchFamily="34" charset="0"/>
                <a:ea typeface="Calibri" panose="020F0502020204030204" pitchFamily="34" charset="0"/>
                <a:cs typeface="Times New Roman" panose="02020603050405020304" pitchFamily="18" charset="0"/>
              </a:rPr>
              <a:t>We weten dat we als organisatie daar nog in te leren hebben om die ruimte te geven en dat het soms schuurt met de grote opgaves die ‘moeten’. Het bestuur staat voor haar beleid en draagt het uit. En tegelijk zijn we duidelijk over de ruimte en invloed die er voor inwoners is in beleid en uitvoering. </a:t>
            </a:r>
          </a:p>
          <a:p>
            <a:pPr marL="0" indent="0">
              <a:lnSpc>
                <a:spcPct val="107000"/>
              </a:lnSpc>
              <a:buNone/>
            </a:pPr>
            <a:r>
              <a:rPr lang="nl-NL" sz="1400" dirty="0">
                <a:latin typeface="Calibri" panose="020F0502020204030204" pitchFamily="34" charset="0"/>
                <a:ea typeface="Calibri" panose="020F0502020204030204" pitchFamily="34" charset="0"/>
                <a:cs typeface="Times New Roman" panose="02020603050405020304" pitchFamily="18" charset="0"/>
              </a:rPr>
              <a:t>Als het ons lukt om die ruimte te geven en samen te werken met de stad, dan</a:t>
            </a:r>
          </a:p>
          <a:p>
            <a:pPr marL="342900" indent="-342900">
              <a:lnSpc>
                <a:spcPct val="107000"/>
              </a:lnSpc>
              <a:buAutoNum type="alphaLcParenR"/>
            </a:pPr>
            <a:r>
              <a:rPr lang="nl-NL" sz="1400" dirty="0">
                <a:latin typeface="Calibri" panose="020F0502020204030204" pitchFamily="34" charset="0"/>
                <a:ea typeface="Calibri" panose="020F0502020204030204" pitchFamily="34" charset="0"/>
                <a:cs typeface="Times New Roman" panose="02020603050405020304" pitchFamily="18" charset="0"/>
              </a:rPr>
              <a:t>zijn we met steeds meer en verschillende mensen in gesprek over wat de stad nodig heeft.</a:t>
            </a:r>
          </a:p>
          <a:p>
            <a:pPr marL="342900" indent="-342900">
              <a:lnSpc>
                <a:spcPct val="107000"/>
              </a:lnSpc>
              <a:buAutoNum type="alphaLcParenR"/>
            </a:pPr>
            <a:r>
              <a:rPr lang="nl-NL" sz="1400" dirty="0">
                <a:latin typeface="Calibri" panose="020F0502020204030204" pitchFamily="34" charset="0"/>
                <a:ea typeface="Calibri" panose="020F0502020204030204" pitchFamily="34" charset="0"/>
                <a:cs typeface="Times New Roman" panose="02020603050405020304" pitchFamily="18" charset="0"/>
              </a:rPr>
              <a:t>zie je dit terug in meer draagvlak en minder weerstand bij veranderingen</a:t>
            </a:r>
          </a:p>
          <a:p>
            <a:pPr marL="342900" indent="-342900">
              <a:lnSpc>
                <a:spcPct val="107000"/>
              </a:lnSpc>
              <a:buAutoNum type="alphaLcParenR"/>
            </a:pPr>
            <a:r>
              <a:rPr lang="nl-NL" sz="1400" dirty="0">
                <a:latin typeface="Calibri" panose="020F0502020204030204" pitchFamily="34" charset="0"/>
                <a:ea typeface="Calibri" panose="020F0502020204030204" pitchFamily="34" charset="0"/>
                <a:cs typeface="Times New Roman" panose="02020603050405020304" pitchFamily="18" charset="0"/>
              </a:rPr>
              <a:t>hoor je dat inwoners ervaren dat ze gezien en gehoord worden</a:t>
            </a:r>
          </a:p>
          <a:p>
            <a:pPr marL="342900" indent="-342900">
              <a:lnSpc>
                <a:spcPct val="107000"/>
              </a:lnSpc>
              <a:buAutoNum type="alphaLcParenR"/>
            </a:pP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voettekst 3">
            <a:extLst>
              <a:ext uri="{FF2B5EF4-FFF2-40B4-BE49-F238E27FC236}">
                <a16:creationId xmlns:a16="http://schemas.microsoft.com/office/drawing/2014/main" id="{BCA28AAD-A92E-1A5F-D56B-E9A31962C05B}"/>
              </a:ext>
            </a:extLst>
          </p:cNvPr>
          <p:cNvSpPr>
            <a:spLocks noGrp="1"/>
          </p:cNvSpPr>
          <p:nvPr>
            <p:ph type="ftr" sz="quarter" idx="11"/>
          </p:nvPr>
        </p:nvSpPr>
        <p:spPr/>
        <p:txBody>
          <a:bodyPr/>
          <a:lstStyle/>
          <a:p>
            <a:r>
              <a:rPr lang="nl-NL"/>
              <a:t>Democratiewerkplaats 2024-2026</a:t>
            </a:r>
            <a:endParaRPr lang="nl-NL" dirty="0"/>
          </a:p>
        </p:txBody>
      </p:sp>
    </p:spTree>
    <p:extLst>
      <p:ext uri="{BB962C8B-B14F-4D97-AF65-F5344CB8AC3E}">
        <p14:creationId xmlns:p14="http://schemas.microsoft.com/office/powerpoint/2010/main" val="1032842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081" y="133333"/>
            <a:ext cx="8605837" cy="276999"/>
          </a:xfrm>
        </p:spPr>
        <p:txBody>
          <a:bodyPr/>
          <a:lstStyle/>
          <a:p>
            <a:r>
              <a:rPr lang="nl-NL" sz="2000" dirty="0"/>
              <a:t>Doelen van het programma </a:t>
            </a:r>
            <a:r>
              <a:rPr lang="nl-NL" sz="1600" dirty="0"/>
              <a:t>2024 - 2026</a:t>
            </a:r>
          </a:p>
        </p:txBody>
      </p:sp>
      <p:sp>
        <p:nvSpPr>
          <p:cNvPr id="7" name="Content Placeholder 6"/>
          <p:cNvSpPr>
            <a:spLocks noGrp="1"/>
          </p:cNvSpPr>
          <p:nvPr>
            <p:ph idx="1"/>
          </p:nvPr>
        </p:nvSpPr>
        <p:spPr>
          <a:xfrm>
            <a:off x="-67733" y="582507"/>
            <a:ext cx="9211733" cy="4196827"/>
          </a:xfrm>
        </p:spPr>
        <p:txBody>
          <a:bodyPr/>
          <a:lstStyle/>
          <a:p>
            <a:pPr indent="0">
              <a:lnSpc>
                <a:spcPct val="107000"/>
              </a:lnSpc>
              <a:spcAft>
                <a:spcPts val="800"/>
              </a:spcAft>
              <a:buNone/>
            </a:pPr>
            <a:r>
              <a:rPr lang="nl-NL" sz="1200" u="sng" dirty="0">
                <a:effectLst/>
                <a:latin typeface="Calibri" panose="020F0502020204030204" pitchFamily="34" charset="0"/>
                <a:ea typeface="Calibri" panose="020F0502020204030204" pitchFamily="34" charset="0"/>
                <a:cs typeface="Times New Roman" panose="02020603050405020304" pitchFamily="18" charset="0"/>
              </a:rPr>
              <a:t>Samenleving</a:t>
            </a:r>
          </a:p>
          <a:p>
            <a:pPr marL="352425" indent="-171450">
              <a:lnSpc>
                <a:spcPct val="107000"/>
              </a:lnSpc>
              <a:spcAft>
                <a:spcPts val="80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Inwoners kunnen op één digitale plek terecht om hun initiatief richting de gemeente te brengen voor advies of ondersteuning. Waar nodig zijn budgetten geïntegreerd;</a:t>
            </a:r>
          </a:p>
          <a:p>
            <a:pPr marL="352425" indent="-171450">
              <a:lnSpc>
                <a:spcPct val="107000"/>
              </a:lnSpc>
              <a:spcAft>
                <a:spcPts val="800"/>
              </a:spcAft>
            </a:pPr>
            <a:r>
              <a:rPr lang="nl-NL" sz="1100" dirty="0">
                <a:latin typeface="Calibri" panose="020F0502020204030204" pitchFamily="34" charset="0"/>
                <a:ea typeface="Calibri" panose="020F0502020204030204" pitchFamily="34" charset="0"/>
                <a:cs typeface="Times New Roman" panose="02020603050405020304" pitchFamily="18" charset="0"/>
              </a:rPr>
              <a:t>Inwoners met ideeën vinden ook fysiek in hun buurt mensen met wie ze daarover kunnen spreken. Dit kunnen andere inwoners zijn (wijkplatforms), lokale organisaties zoals </a:t>
            </a:r>
            <a:r>
              <a:rPr lang="nl-NL" sz="1100" dirty="0" err="1">
                <a:latin typeface="Calibri" panose="020F0502020204030204" pitchFamily="34" charset="0"/>
                <a:ea typeface="Calibri" panose="020F0502020204030204" pitchFamily="34" charset="0"/>
                <a:cs typeface="Times New Roman" panose="02020603050405020304" pitchFamily="18" charset="0"/>
              </a:rPr>
              <a:t>Buurts</a:t>
            </a:r>
            <a:r>
              <a:rPr lang="nl-NL" sz="1100" dirty="0">
                <a:latin typeface="Calibri" panose="020F0502020204030204" pitchFamily="34" charset="0"/>
                <a:ea typeface="Calibri" panose="020F0502020204030204" pitchFamily="34" charset="0"/>
                <a:cs typeface="Times New Roman" panose="02020603050405020304" pitchFamily="18" charset="0"/>
              </a:rPr>
              <a:t> of gemeentelijke collega’s;</a:t>
            </a:r>
          </a:p>
          <a:p>
            <a:pPr marL="352425" indent="-171450">
              <a:lnSpc>
                <a:spcPct val="107000"/>
              </a:lnSpc>
              <a:spcAft>
                <a:spcPts val="800"/>
              </a:spcAft>
            </a:pPr>
            <a:r>
              <a:rPr lang="nl-NL" sz="1100" dirty="0">
                <a:latin typeface="Calibri" panose="020F0502020204030204" pitchFamily="34" charset="0"/>
                <a:ea typeface="Calibri" panose="020F0502020204030204" pitchFamily="34" charset="0"/>
                <a:cs typeface="Times New Roman" panose="02020603050405020304" pitchFamily="18" charset="0"/>
              </a:rPr>
              <a:t>We geven ‘smoel’ aan mooie initiatieven, ondernemende inwoners en vertellen de verhalen daarover;</a:t>
            </a:r>
          </a:p>
          <a:p>
            <a:pPr indent="0">
              <a:lnSpc>
                <a:spcPct val="107000"/>
              </a:lnSpc>
              <a:spcAft>
                <a:spcPts val="800"/>
              </a:spcAft>
              <a:buNone/>
            </a:pPr>
            <a:r>
              <a:rPr lang="nl-NL" sz="1200" u="sng" dirty="0">
                <a:latin typeface="Calibri" panose="020F0502020204030204" pitchFamily="34" charset="0"/>
                <a:ea typeface="Calibri" panose="020F0502020204030204" pitchFamily="34" charset="0"/>
                <a:cs typeface="Times New Roman" panose="02020603050405020304" pitchFamily="18" charset="0"/>
              </a:rPr>
              <a:t>Gemeente</a:t>
            </a:r>
            <a:endParaRPr lang="nl-NL" sz="1200" u="sng" dirty="0">
              <a:effectLst/>
              <a:latin typeface="Calibri" panose="020F0502020204030204" pitchFamily="34" charset="0"/>
              <a:ea typeface="Calibri" panose="020F0502020204030204" pitchFamily="34" charset="0"/>
              <a:cs typeface="Times New Roman" panose="02020603050405020304" pitchFamily="18" charset="0"/>
            </a:endParaRPr>
          </a:p>
          <a:p>
            <a:pPr marL="352425" indent="-171450">
              <a:lnSpc>
                <a:spcPct val="107000"/>
              </a:lnSpc>
              <a:spcAft>
                <a:spcPts val="80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We hebben ons bij </a:t>
            </a:r>
            <a:r>
              <a:rPr lang="nl-NL" sz="1100" dirty="0">
                <a:latin typeface="Calibri" panose="020F0502020204030204" pitchFamily="34" charset="0"/>
                <a:ea typeface="Calibri" panose="020F0502020204030204" pitchFamily="34" charset="0"/>
                <a:cs typeface="Times New Roman" panose="02020603050405020304" pitchFamily="18" charset="0"/>
              </a:rPr>
              <a:t>beleidsvorming en fysieke projecten </a:t>
            </a:r>
            <a:r>
              <a:rPr lang="nl-NL" sz="1100" dirty="0">
                <a:effectLst/>
                <a:latin typeface="Calibri" panose="020F0502020204030204" pitchFamily="34" charset="0"/>
                <a:ea typeface="Calibri" panose="020F0502020204030204" pitchFamily="34" charset="0"/>
                <a:cs typeface="Times New Roman" panose="02020603050405020304" pitchFamily="18" charset="0"/>
              </a:rPr>
              <a:t>georiënteerd vóórdat de </a:t>
            </a:r>
            <a:r>
              <a:rPr lang="nl-NL" sz="1100" dirty="0">
                <a:latin typeface="Calibri" panose="020F0502020204030204" pitchFamily="34" charset="0"/>
                <a:ea typeface="Calibri" panose="020F0502020204030204" pitchFamily="34" charset="0"/>
                <a:cs typeface="Times New Roman" panose="02020603050405020304" pitchFamily="18" charset="0"/>
              </a:rPr>
              <a:t>participatie</a:t>
            </a:r>
            <a:r>
              <a:rPr lang="nl-NL" sz="1100" dirty="0">
                <a:effectLst/>
                <a:latin typeface="Calibri" panose="020F0502020204030204" pitchFamily="34" charset="0"/>
                <a:ea typeface="Calibri" panose="020F0502020204030204" pitchFamily="34" charset="0"/>
                <a:cs typeface="Times New Roman" panose="02020603050405020304" pitchFamily="18" charset="0"/>
              </a:rPr>
              <a:t>fase start; </a:t>
            </a:r>
          </a:p>
          <a:p>
            <a:pPr marL="352425" indent="-171450">
              <a:lnSpc>
                <a:spcPct val="107000"/>
              </a:lnSpc>
              <a:spcAft>
                <a:spcPts val="800"/>
              </a:spcAft>
            </a:pPr>
            <a:r>
              <a:rPr lang="nl-NL" sz="1100" dirty="0">
                <a:latin typeface="Calibri" panose="020F0502020204030204" pitchFamily="34" charset="0"/>
                <a:ea typeface="Calibri" panose="020F0502020204030204" pitchFamily="34" charset="0"/>
                <a:cs typeface="Times New Roman" panose="02020603050405020304" pitchFamily="18" charset="0"/>
              </a:rPr>
              <a:t>Er is een themateam participatie bij de afdeling B&amp;C en zij voelen zich hoeder van het participatiebeleid;</a:t>
            </a:r>
          </a:p>
          <a:p>
            <a:pPr marL="352425" indent="-171450">
              <a:lnSpc>
                <a:spcPct val="107000"/>
              </a:lnSpc>
              <a:spcAft>
                <a:spcPts val="800"/>
              </a:spcAft>
            </a:pPr>
            <a:r>
              <a:rPr lang="nl-NL" sz="1100" dirty="0">
                <a:latin typeface="Calibri" panose="020F0502020204030204" pitchFamily="34" charset="0"/>
                <a:ea typeface="Calibri" panose="020F0502020204030204" pitchFamily="34" charset="0"/>
                <a:cs typeface="Times New Roman" panose="02020603050405020304" pitchFamily="18" charset="0"/>
              </a:rPr>
              <a:t>Collega’s die met participatie te maken hebben voelen zich participatievaardig en weten informatie/ondersteuning te vinden;</a:t>
            </a:r>
          </a:p>
          <a:p>
            <a:pPr marL="352425" indent="-171450">
              <a:lnSpc>
                <a:spcPct val="107000"/>
              </a:lnSpc>
              <a:spcAft>
                <a:spcPts val="80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Er is een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dedicated</a:t>
            </a:r>
            <a:r>
              <a:rPr lang="nl-NL" sz="1100" dirty="0">
                <a:effectLst/>
                <a:latin typeface="Calibri" panose="020F0502020204030204" pitchFamily="34" charset="0"/>
                <a:ea typeface="Calibri" panose="020F0502020204030204" pitchFamily="34" charset="0"/>
                <a:cs typeface="Times New Roman" panose="02020603050405020304" pitchFamily="18" charset="0"/>
              </a:rPr>
              <a:t> netwerk van collega’s dat thuis is in het </a:t>
            </a:r>
            <a:r>
              <a:rPr lang="nl-NL" sz="1100" dirty="0">
                <a:latin typeface="Calibri" panose="020F0502020204030204" pitchFamily="34" charset="0"/>
                <a:ea typeface="Calibri" panose="020F0502020204030204" pitchFamily="34" charset="0"/>
                <a:cs typeface="Times New Roman" panose="02020603050405020304" pitchFamily="18" charset="0"/>
              </a:rPr>
              <a:t>wegen en doorgeleiden van initiatieven(Het I-team?);</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nl-NL" sz="1200" u="sng" dirty="0">
                <a:effectLst/>
                <a:latin typeface="Calibri" panose="020F0502020204030204" pitchFamily="34" charset="0"/>
                <a:ea typeface="Calibri" panose="020F0502020204030204" pitchFamily="34" charset="0"/>
                <a:cs typeface="Times New Roman" panose="02020603050405020304" pitchFamily="18" charset="0"/>
              </a:rPr>
              <a:t>Tussen</a:t>
            </a:r>
            <a:endParaRPr lang="nl-NL" sz="1200" dirty="0">
              <a:latin typeface="Calibri" panose="020F0502020204030204" pitchFamily="34" charset="0"/>
              <a:ea typeface="Calibri" panose="020F0502020204030204" pitchFamily="34" charset="0"/>
              <a:cs typeface="Times New Roman" panose="02020603050405020304" pitchFamily="18" charset="0"/>
            </a:endParaRPr>
          </a:p>
          <a:p>
            <a:pPr marL="352425" indent="-171450">
              <a:lnSpc>
                <a:spcPct val="107000"/>
              </a:lnSpc>
              <a:spcAft>
                <a:spcPts val="80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Rondo</a:t>
            </a:r>
            <a:r>
              <a:rPr lang="nl-NL" sz="1100" dirty="0">
                <a:latin typeface="Calibri" panose="020F0502020204030204" pitchFamily="34" charset="0"/>
                <a:ea typeface="Calibri" panose="020F0502020204030204" pitchFamily="34" charset="0"/>
                <a:cs typeface="Times New Roman" panose="02020603050405020304" pitchFamily="18" charset="0"/>
              </a:rPr>
              <a:t>m </a:t>
            </a:r>
            <a:r>
              <a:rPr lang="nl-NL" sz="1100" dirty="0" err="1">
                <a:latin typeface="Calibri" panose="020F0502020204030204" pitchFamily="34" charset="0"/>
                <a:ea typeface="Calibri" panose="020F0502020204030204" pitchFamily="34" charset="0"/>
                <a:cs typeface="Times New Roman" panose="02020603050405020304" pitchFamily="18" charset="0"/>
              </a:rPr>
              <a:t>initiatiefnemende</a:t>
            </a:r>
            <a:r>
              <a:rPr lang="nl-NL" sz="1100" dirty="0">
                <a:latin typeface="Calibri" panose="020F0502020204030204" pitchFamily="34" charset="0"/>
                <a:ea typeface="Calibri" panose="020F0502020204030204" pitchFamily="34" charset="0"/>
                <a:cs typeface="Times New Roman" panose="02020603050405020304" pitchFamily="18" charset="0"/>
              </a:rPr>
              <a:t> inwoners is er helderheid in rollen en taken tussen gemeente, wijkplatforms en </a:t>
            </a:r>
            <a:r>
              <a:rPr lang="nl-NL" sz="1100" dirty="0" err="1">
                <a:latin typeface="Calibri" panose="020F0502020204030204" pitchFamily="34" charset="0"/>
                <a:ea typeface="Calibri" panose="020F0502020204030204" pitchFamily="34" charset="0"/>
                <a:cs typeface="Times New Roman" panose="02020603050405020304" pitchFamily="18" charset="0"/>
              </a:rPr>
              <a:t>Buurts</a:t>
            </a:r>
            <a:r>
              <a:rPr lang="nl-NL" sz="1100" dirty="0">
                <a:latin typeface="Calibri" panose="020F0502020204030204" pitchFamily="34" charset="0"/>
                <a:ea typeface="Calibri" panose="020F0502020204030204" pitchFamily="34" charset="0"/>
                <a:cs typeface="Times New Roman" panose="02020603050405020304" pitchFamily="18" charset="0"/>
              </a:rPr>
              <a:t>;</a:t>
            </a:r>
          </a:p>
          <a:p>
            <a:pPr marL="352425" indent="-171450">
              <a:lnSpc>
                <a:spcPct val="107000"/>
              </a:lnSpc>
              <a:spcAft>
                <a:spcPts val="80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Gemeente, maatschappelijke organisaties en inwoners hebben diverse malen met elkaar geleerd en geëvalueerd rondom initiatief en participatietrajecten;</a:t>
            </a:r>
          </a:p>
          <a:p>
            <a:pPr marL="0" indent="0">
              <a:buNone/>
            </a:pPr>
            <a:endParaRPr lang="nl-NL" dirty="0"/>
          </a:p>
        </p:txBody>
      </p:sp>
      <p:sp>
        <p:nvSpPr>
          <p:cNvPr id="4" name="Footer Placeholder 3"/>
          <p:cNvSpPr>
            <a:spLocks noGrp="1"/>
          </p:cNvSpPr>
          <p:nvPr>
            <p:ph type="ftr" sz="quarter" idx="11"/>
          </p:nvPr>
        </p:nvSpPr>
        <p:spPr/>
        <p:txBody>
          <a:bodyPr/>
          <a:lstStyle/>
          <a:p>
            <a:r>
              <a:rPr lang="nl-NL" dirty="0"/>
              <a:t>Democratiewerkplaats 2024-2026</a:t>
            </a:r>
          </a:p>
        </p:txBody>
      </p:sp>
    </p:spTree>
    <p:extLst>
      <p:ext uri="{BB962C8B-B14F-4D97-AF65-F5344CB8AC3E}">
        <p14:creationId xmlns:p14="http://schemas.microsoft.com/office/powerpoint/2010/main" val="84533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22653-BA6E-8680-75D2-EC4D3C76083C}"/>
              </a:ext>
            </a:extLst>
          </p:cNvPr>
          <p:cNvSpPr>
            <a:spLocks noGrp="1"/>
          </p:cNvSpPr>
          <p:nvPr>
            <p:ph type="title"/>
          </p:nvPr>
        </p:nvSpPr>
        <p:spPr>
          <a:xfrm>
            <a:off x="287338" y="196813"/>
            <a:ext cx="8605837" cy="332399"/>
          </a:xfrm>
        </p:spPr>
        <p:txBody>
          <a:bodyPr wrap="square" anchor="t">
            <a:normAutofit/>
          </a:bodyPr>
          <a:lstStyle/>
          <a:p>
            <a:r>
              <a:rPr lang="nl-NL" dirty="0"/>
              <a:t>PROGRAMMLIJNEN</a:t>
            </a:r>
          </a:p>
        </p:txBody>
      </p:sp>
      <p:sp>
        <p:nvSpPr>
          <p:cNvPr id="4" name="Tijdelijke aanduiding voor voettekst 3">
            <a:extLst>
              <a:ext uri="{FF2B5EF4-FFF2-40B4-BE49-F238E27FC236}">
                <a16:creationId xmlns:a16="http://schemas.microsoft.com/office/drawing/2014/main" id="{0E0CBC36-2C1A-E55C-530A-057B6C2B5753}"/>
              </a:ext>
            </a:extLst>
          </p:cNvPr>
          <p:cNvSpPr>
            <a:spLocks noGrp="1"/>
          </p:cNvSpPr>
          <p:nvPr>
            <p:ph type="ftr" sz="quarter" idx="11"/>
          </p:nvPr>
        </p:nvSpPr>
        <p:spPr>
          <a:xfrm>
            <a:off x="474283" y="4779334"/>
            <a:ext cx="3086100" cy="92333"/>
          </a:xfrm>
        </p:spPr>
        <p:txBody>
          <a:bodyPr anchor="ctr">
            <a:normAutofit/>
          </a:bodyPr>
          <a:lstStyle/>
          <a:p>
            <a:pPr>
              <a:spcAft>
                <a:spcPts val="600"/>
              </a:spcAft>
            </a:pPr>
            <a:r>
              <a:rPr lang="nl-NL"/>
              <a:t>Democratiewerkplaats 2024-2026</a:t>
            </a:r>
          </a:p>
        </p:txBody>
      </p:sp>
      <p:graphicFrame>
        <p:nvGraphicFramePr>
          <p:cNvPr id="6" name="Tijdelijke aanduiding voor inhoud 2">
            <a:extLst>
              <a:ext uri="{FF2B5EF4-FFF2-40B4-BE49-F238E27FC236}">
                <a16:creationId xmlns:a16="http://schemas.microsoft.com/office/drawing/2014/main" id="{89687317-74BC-5E13-7224-369A6BD362C0}"/>
              </a:ext>
            </a:extLst>
          </p:cNvPr>
          <p:cNvGraphicFramePr>
            <a:graphicFrameLocks noGrp="1"/>
          </p:cNvGraphicFramePr>
          <p:nvPr>
            <p:ph idx="1"/>
            <p:extLst>
              <p:ext uri="{D42A27DB-BD31-4B8C-83A1-F6EECF244321}">
                <p14:modId xmlns:p14="http://schemas.microsoft.com/office/powerpoint/2010/main" val="55201313"/>
              </p:ext>
            </p:extLst>
          </p:nvPr>
        </p:nvGraphicFramePr>
        <p:xfrm>
          <a:off x="287338" y="1023938"/>
          <a:ext cx="8605837" cy="3384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5999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EDE5E-8B48-4089-B972-FDEE94DCA354}"/>
              </a:ext>
            </a:extLst>
          </p:cNvPr>
          <p:cNvSpPr>
            <a:spLocks noGrp="1"/>
          </p:cNvSpPr>
          <p:nvPr>
            <p:ph type="title"/>
          </p:nvPr>
        </p:nvSpPr>
        <p:spPr>
          <a:xfrm>
            <a:off x="287338" y="196813"/>
            <a:ext cx="8605837" cy="332399"/>
          </a:xfrm>
        </p:spPr>
        <p:txBody>
          <a:bodyPr wrap="square" anchor="t">
            <a:normAutofit/>
          </a:bodyPr>
          <a:lstStyle/>
          <a:p>
            <a:r>
              <a:rPr lang="nl-NL" dirty="0"/>
              <a:t>Programmalijn 1:Interactie met de stad</a:t>
            </a:r>
          </a:p>
        </p:txBody>
      </p:sp>
      <p:sp>
        <p:nvSpPr>
          <p:cNvPr id="3" name="Tijdelijke aanduiding voor inhoud 2">
            <a:extLst>
              <a:ext uri="{FF2B5EF4-FFF2-40B4-BE49-F238E27FC236}">
                <a16:creationId xmlns:a16="http://schemas.microsoft.com/office/drawing/2014/main" id="{0DAC30C0-C6B8-9453-E4D8-2069A34AE63E}"/>
              </a:ext>
            </a:extLst>
          </p:cNvPr>
          <p:cNvSpPr>
            <a:spLocks noGrp="1"/>
          </p:cNvSpPr>
          <p:nvPr>
            <p:ph sz="half" idx="1"/>
          </p:nvPr>
        </p:nvSpPr>
        <p:spPr>
          <a:xfrm>
            <a:off x="287338" y="906182"/>
            <a:ext cx="8511062" cy="2086462"/>
          </a:xfrm>
        </p:spPr>
        <p:txBody>
          <a:bodyPr>
            <a:normAutofit fontScale="85000" lnSpcReduction="20000"/>
          </a:bodyPr>
          <a:lstStyle/>
          <a:p>
            <a:pPr>
              <a:spcAft>
                <a:spcPts val="600"/>
              </a:spcAft>
            </a:pPr>
            <a:r>
              <a:rPr lang="nl-NL" b="1" dirty="0"/>
              <a:t>Wijk aan Zet</a:t>
            </a:r>
            <a:r>
              <a:rPr lang="nl-NL" dirty="0"/>
              <a:t>: nu Oost en Schalkwijk. Welke wijken in 2024 en 2025?</a:t>
            </a:r>
          </a:p>
          <a:p>
            <a:pPr>
              <a:spcAft>
                <a:spcPts val="600"/>
              </a:spcAft>
            </a:pPr>
            <a:r>
              <a:rPr lang="nl-NL" b="1" dirty="0"/>
              <a:t>Burgerberaad: </a:t>
            </a:r>
            <a:r>
              <a:rPr lang="nl-NL" dirty="0"/>
              <a:t>na 27 januari follow-up geven adviezen (zienswijze college, raadsbehandeling, implementatie)</a:t>
            </a:r>
          </a:p>
          <a:p>
            <a:pPr>
              <a:spcAft>
                <a:spcPts val="600"/>
              </a:spcAft>
            </a:pPr>
            <a:r>
              <a:rPr lang="nl-NL" b="1" dirty="0"/>
              <a:t>Initiatievencafé</a:t>
            </a:r>
            <a:r>
              <a:rPr lang="nl-NL" dirty="0"/>
              <a:t>: 3x in 2024</a:t>
            </a:r>
          </a:p>
          <a:p>
            <a:pPr>
              <a:spcAft>
                <a:spcPts val="600"/>
              </a:spcAft>
            </a:pPr>
            <a:r>
              <a:rPr lang="nl-NL" dirty="0"/>
              <a:t>Ondersteuning proces van </a:t>
            </a:r>
            <a:r>
              <a:rPr lang="nl-NL" b="1" dirty="0"/>
              <a:t>Wijkraad naar wijkforum</a:t>
            </a:r>
            <a:r>
              <a:rPr lang="nl-NL" dirty="0"/>
              <a:t>. In bredere zin: onderzoeken wat wijken nodig hebben om actief te worden (i.o.m. </a:t>
            </a:r>
            <a:r>
              <a:rPr lang="nl-NL" dirty="0" err="1"/>
              <a:t>Buurts</a:t>
            </a:r>
            <a:r>
              <a:rPr lang="nl-NL" dirty="0"/>
              <a:t>). We breiden de </a:t>
            </a:r>
            <a:r>
              <a:rPr lang="nl-NL" b="1" dirty="0"/>
              <a:t>initiatievenschool</a:t>
            </a:r>
            <a:r>
              <a:rPr lang="nl-NL" dirty="0"/>
              <a:t> uit</a:t>
            </a:r>
          </a:p>
          <a:p>
            <a:pPr>
              <a:spcAft>
                <a:spcPts val="600"/>
              </a:spcAft>
            </a:pPr>
            <a:r>
              <a:rPr lang="nl-NL" dirty="0"/>
              <a:t>Ondersteunen </a:t>
            </a:r>
            <a:r>
              <a:rPr lang="nl-NL" b="1" dirty="0"/>
              <a:t>Right </a:t>
            </a:r>
            <a:r>
              <a:rPr lang="nl-NL" b="1" dirty="0" err="1"/>
              <a:t>to</a:t>
            </a:r>
            <a:r>
              <a:rPr lang="nl-NL" b="1" dirty="0"/>
              <a:t> Challenge</a:t>
            </a:r>
            <a:endParaRPr lang="nl-NL" dirty="0"/>
          </a:p>
          <a:p>
            <a:pPr>
              <a:spcAft>
                <a:spcPts val="600"/>
              </a:spcAft>
            </a:pPr>
            <a:r>
              <a:rPr lang="nl-NL" dirty="0"/>
              <a:t>Digitaal: </a:t>
            </a:r>
            <a:r>
              <a:rPr lang="nl-NL" b="1" dirty="0"/>
              <a:t>1 toegankelijke ingang voor initiatief </a:t>
            </a:r>
            <a:r>
              <a:rPr lang="nl-NL" dirty="0"/>
              <a:t>(+ integreren budgetten?), partners verwijzen door</a:t>
            </a:r>
          </a:p>
        </p:txBody>
      </p:sp>
      <p:sp>
        <p:nvSpPr>
          <p:cNvPr id="4" name="Tijdelijke aanduiding voor voettekst 3">
            <a:extLst>
              <a:ext uri="{FF2B5EF4-FFF2-40B4-BE49-F238E27FC236}">
                <a16:creationId xmlns:a16="http://schemas.microsoft.com/office/drawing/2014/main" id="{ACC268DD-BD9F-2D04-5207-AC3A87BE154F}"/>
              </a:ext>
            </a:extLst>
          </p:cNvPr>
          <p:cNvSpPr>
            <a:spLocks noGrp="1"/>
          </p:cNvSpPr>
          <p:nvPr>
            <p:ph type="ftr" sz="quarter" idx="11"/>
          </p:nvPr>
        </p:nvSpPr>
        <p:spPr>
          <a:xfrm>
            <a:off x="474283" y="4779334"/>
            <a:ext cx="3086100" cy="92333"/>
          </a:xfrm>
        </p:spPr>
        <p:txBody>
          <a:bodyPr anchor="ctr">
            <a:normAutofit/>
          </a:bodyPr>
          <a:lstStyle/>
          <a:p>
            <a:pPr>
              <a:spcAft>
                <a:spcPts val="600"/>
              </a:spcAft>
            </a:pPr>
            <a:r>
              <a:rPr lang="nl-NL"/>
              <a:t>Democratiewerkplaats 2024-2026</a:t>
            </a:r>
          </a:p>
        </p:txBody>
      </p:sp>
      <p:pic>
        <p:nvPicPr>
          <p:cNvPr id="6" name="Afbeelding 5">
            <a:extLst>
              <a:ext uri="{FF2B5EF4-FFF2-40B4-BE49-F238E27FC236}">
                <a16:creationId xmlns:a16="http://schemas.microsoft.com/office/drawing/2014/main" id="{85D7374C-9441-BC3A-A25E-B91883A02988}"/>
              </a:ext>
            </a:extLst>
          </p:cNvPr>
          <p:cNvPicPr>
            <a:picLocks noChangeAspect="1"/>
          </p:cNvPicPr>
          <p:nvPr/>
        </p:nvPicPr>
        <p:blipFill>
          <a:blip r:embed="rId2"/>
          <a:stretch>
            <a:fillRect/>
          </a:stretch>
        </p:blipFill>
        <p:spPr>
          <a:xfrm>
            <a:off x="2743200" y="3292415"/>
            <a:ext cx="5968800" cy="1486919"/>
          </a:xfrm>
          <a:prstGeom prst="rect">
            <a:avLst/>
          </a:prstGeom>
        </p:spPr>
      </p:pic>
    </p:spTree>
    <p:extLst>
      <p:ext uri="{BB962C8B-B14F-4D97-AF65-F5344CB8AC3E}">
        <p14:creationId xmlns:p14="http://schemas.microsoft.com/office/powerpoint/2010/main" val="339055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3DFC6-12F6-1C5B-B922-F95BEEA355D4}"/>
              </a:ext>
            </a:extLst>
          </p:cNvPr>
          <p:cNvSpPr>
            <a:spLocks noGrp="1"/>
          </p:cNvSpPr>
          <p:nvPr>
            <p:ph type="title"/>
          </p:nvPr>
        </p:nvSpPr>
        <p:spPr>
          <a:xfrm>
            <a:off x="287338" y="196813"/>
            <a:ext cx="8605837" cy="914096"/>
          </a:xfrm>
        </p:spPr>
        <p:txBody>
          <a:bodyPr/>
          <a:lstStyle/>
          <a:p>
            <a:r>
              <a:rPr lang="nl-NL" sz="2000" dirty="0"/>
              <a:t>Programmalijn 2: </a:t>
            </a:r>
            <a:r>
              <a:rPr lang="nl-NL" dirty="0"/>
              <a:t>Leren &amp; ontwikkelen 1</a:t>
            </a:r>
            <a:br>
              <a:rPr lang="nl-NL" dirty="0"/>
            </a:br>
            <a:br>
              <a:rPr lang="nl-NL" dirty="0"/>
            </a:br>
            <a:r>
              <a:rPr lang="nl-NL" sz="1800" dirty="0"/>
              <a:t>Leren, implementeren, evalueren, innoveren</a:t>
            </a:r>
          </a:p>
        </p:txBody>
      </p:sp>
      <p:sp>
        <p:nvSpPr>
          <p:cNvPr id="3" name="Tijdelijke aanduiding voor inhoud 2">
            <a:extLst>
              <a:ext uri="{FF2B5EF4-FFF2-40B4-BE49-F238E27FC236}">
                <a16:creationId xmlns:a16="http://schemas.microsoft.com/office/drawing/2014/main" id="{E95375D5-6893-2C60-5A21-46F845C60CC7}"/>
              </a:ext>
            </a:extLst>
          </p:cNvPr>
          <p:cNvSpPr>
            <a:spLocks noGrp="1"/>
          </p:cNvSpPr>
          <p:nvPr>
            <p:ph idx="1"/>
          </p:nvPr>
        </p:nvSpPr>
        <p:spPr>
          <a:xfrm>
            <a:off x="188484" y="874130"/>
            <a:ext cx="8605837" cy="3697075"/>
          </a:xfrm>
        </p:spPr>
        <p:txBody>
          <a:bodyPr/>
          <a:lstStyle/>
          <a:p>
            <a:pPr marL="0" indent="0">
              <a:buNone/>
            </a:pPr>
            <a:endParaRPr lang="nl-NL" sz="1800" b="1" dirty="0"/>
          </a:p>
          <a:p>
            <a:r>
              <a:rPr lang="nl-NL" sz="1800" dirty="0"/>
              <a:t>Ophalen vraag organisatie: waar ligt behoefte aan ondersteuning?</a:t>
            </a:r>
          </a:p>
          <a:p>
            <a:r>
              <a:rPr lang="nl-NL" sz="1800" dirty="0"/>
              <a:t>Casuïstiek en intervisie;</a:t>
            </a:r>
          </a:p>
          <a:p>
            <a:r>
              <a:rPr lang="nl-NL" sz="1800" dirty="0"/>
              <a:t>Trainingen rond participatie, democratisch werken, gesprekstechnieken en ABCD: in samenspraak met Organisatieontwikkeling</a:t>
            </a:r>
          </a:p>
          <a:p>
            <a:r>
              <a:rPr lang="nl-NL" sz="1800" dirty="0"/>
              <a:t>Leren met inwoners: bv tool ‘belevingsbijeenkomsten burgerkracht’ </a:t>
            </a:r>
          </a:p>
          <a:p>
            <a:pPr marL="0" indent="0">
              <a:buNone/>
            </a:pPr>
            <a:r>
              <a:rPr lang="nl-NL" sz="1800" dirty="0"/>
              <a:t>    om right </a:t>
            </a:r>
            <a:r>
              <a:rPr lang="nl-NL" sz="1800" dirty="0" err="1"/>
              <a:t>to</a:t>
            </a:r>
            <a:r>
              <a:rPr lang="nl-NL" sz="1800" dirty="0"/>
              <a:t> </a:t>
            </a:r>
            <a:r>
              <a:rPr lang="nl-NL" sz="1800" dirty="0" err="1"/>
              <a:t>challenge</a:t>
            </a:r>
            <a:r>
              <a:rPr lang="nl-NL" sz="1800" dirty="0"/>
              <a:t> te evalueren;</a:t>
            </a:r>
          </a:p>
          <a:p>
            <a:r>
              <a:rPr lang="nl-NL" sz="1800" dirty="0"/>
              <a:t>Leren in/uit den lande: in contact met landelijke ontwikkelingen blijven;</a:t>
            </a:r>
          </a:p>
          <a:p>
            <a:pPr marL="0" indent="0">
              <a:buNone/>
            </a:pPr>
            <a:endParaRPr lang="nl-NL" sz="1800" dirty="0"/>
          </a:p>
          <a:p>
            <a:pPr marL="0" indent="0">
              <a:buNone/>
            </a:pPr>
            <a:r>
              <a:rPr lang="nl-NL" sz="1800" b="1" dirty="0"/>
              <a:t>Implementeren</a:t>
            </a:r>
          </a:p>
          <a:p>
            <a:r>
              <a:rPr lang="nl-NL" sz="1800" dirty="0"/>
              <a:t>Themateam communicatie bekwamen in nieuw participatiebeleid</a:t>
            </a:r>
          </a:p>
          <a:p>
            <a:r>
              <a:rPr lang="nl-NL" sz="1800" dirty="0"/>
              <a:t>Samen met communicatie (3 vooruitgeschoven collega’s) organisatie ondersteunen in nieuw p-beleid;</a:t>
            </a:r>
          </a:p>
          <a:p>
            <a:endParaRPr lang="nl-NL" dirty="0"/>
          </a:p>
        </p:txBody>
      </p:sp>
      <p:sp>
        <p:nvSpPr>
          <p:cNvPr id="4" name="Tijdelijke aanduiding voor voettekst 3">
            <a:extLst>
              <a:ext uri="{FF2B5EF4-FFF2-40B4-BE49-F238E27FC236}">
                <a16:creationId xmlns:a16="http://schemas.microsoft.com/office/drawing/2014/main" id="{96B2A0BD-870C-8282-5819-5B66BE52FBA0}"/>
              </a:ext>
            </a:extLst>
          </p:cNvPr>
          <p:cNvSpPr>
            <a:spLocks noGrp="1"/>
          </p:cNvSpPr>
          <p:nvPr>
            <p:ph type="ftr" sz="quarter" idx="11"/>
          </p:nvPr>
        </p:nvSpPr>
        <p:spPr/>
        <p:txBody>
          <a:bodyPr/>
          <a:lstStyle/>
          <a:p>
            <a:r>
              <a:rPr lang="nl-NL"/>
              <a:t>Democratiewerkplaats 2024-2026</a:t>
            </a:r>
            <a:endParaRPr lang="nl-NL" dirty="0"/>
          </a:p>
        </p:txBody>
      </p:sp>
      <p:pic>
        <p:nvPicPr>
          <p:cNvPr id="8" name="Afbeelding 7">
            <a:extLst>
              <a:ext uri="{FF2B5EF4-FFF2-40B4-BE49-F238E27FC236}">
                <a16:creationId xmlns:a16="http://schemas.microsoft.com/office/drawing/2014/main" id="{40DA573B-BA19-BB5D-670D-8D24C8F466D4}"/>
              </a:ext>
            </a:extLst>
          </p:cNvPr>
          <p:cNvPicPr>
            <a:picLocks noChangeAspect="1"/>
          </p:cNvPicPr>
          <p:nvPr/>
        </p:nvPicPr>
        <p:blipFill>
          <a:blip r:embed="rId2"/>
          <a:stretch>
            <a:fillRect/>
          </a:stretch>
        </p:blipFill>
        <p:spPr>
          <a:xfrm>
            <a:off x="6849913" y="75430"/>
            <a:ext cx="2043262" cy="1597401"/>
          </a:xfrm>
          <a:prstGeom prst="rect">
            <a:avLst/>
          </a:prstGeom>
        </p:spPr>
      </p:pic>
    </p:spTree>
    <p:extLst>
      <p:ext uri="{BB962C8B-B14F-4D97-AF65-F5344CB8AC3E}">
        <p14:creationId xmlns:p14="http://schemas.microsoft.com/office/powerpoint/2010/main" val="3313305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CA61C4-A91F-5199-3874-07A64D0A6711}"/>
              </a:ext>
            </a:extLst>
          </p:cNvPr>
          <p:cNvSpPr>
            <a:spLocks noGrp="1"/>
          </p:cNvSpPr>
          <p:nvPr>
            <p:ph type="title"/>
          </p:nvPr>
        </p:nvSpPr>
        <p:spPr/>
        <p:txBody>
          <a:bodyPr/>
          <a:lstStyle/>
          <a:p>
            <a:r>
              <a:rPr lang="nl-NL" dirty="0"/>
              <a:t>Leren &amp; ontwikkelen 2</a:t>
            </a:r>
          </a:p>
        </p:txBody>
      </p:sp>
      <p:sp>
        <p:nvSpPr>
          <p:cNvPr id="3" name="Tijdelijke aanduiding voor inhoud 2">
            <a:extLst>
              <a:ext uri="{FF2B5EF4-FFF2-40B4-BE49-F238E27FC236}">
                <a16:creationId xmlns:a16="http://schemas.microsoft.com/office/drawing/2014/main" id="{8A34B5C2-6F08-CDE8-93AA-3E013AAE923C}"/>
              </a:ext>
            </a:extLst>
          </p:cNvPr>
          <p:cNvSpPr>
            <a:spLocks noGrp="1"/>
          </p:cNvSpPr>
          <p:nvPr>
            <p:ph idx="1"/>
          </p:nvPr>
        </p:nvSpPr>
        <p:spPr>
          <a:xfrm>
            <a:off x="169065" y="609843"/>
            <a:ext cx="8605837" cy="4079387"/>
          </a:xfrm>
        </p:spPr>
        <p:txBody>
          <a:bodyPr/>
          <a:lstStyle/>
          <a:p>
            <a:pPr marL="0" indent="0">
              <a:buNone/>
            </a:pPr>
            <a:r>
              <a:rPr lang="nl-NL" sz="1800" b="1" dirty="0"/>
              <a:t>Evalueren</a:t>
            </a:r>
          </a:p>
          <a:p>
            <a:r>
              <a:rPr lang="nl-NL" sz="1800" dirty="0"/>
              <a:t>Evaluatie </a:t>
            </a:r>
            <a:r>
              <a:rPr lang="nl-NL" sz="1800" dirty="0" err="1"/>
              <a:t>RtC</a:t>
            </a:r>
            <a:r>
              <a:rPr lang="nl-NL" sz="1800" dirty="0"/>
              <a:t>: Esplanade 2023,en later in het programma Posthuis;</a:t>
            </a:r>
          </a:p>
          <a:p>
            <a:r>
              <a:rPr lang="nl-NL" sz="1800" dirty="0"/>
              <a:t>Evaluatie burgerberaad: nu al in gang gezet;</a:t>
            </a:r>
          </a:p>
          <a:p>
            <a:r>
              <a:rPr lang="nl-NL" sz="1800" dirty="0"/>
              <a:t>Evaluatie geloot wijkforum: eind 2024</a:t>
            </a:r>
          </a:p>
          <a:p>
            <a:r>
              <a:rPr lang="nl-NL" sz="1800" dirty="0"/>
              <a:t>Evaluatie Wijk aan Zet</a:t>
            </a:r>
          </a:p>
          <a:p>
            <a:endParaRPr lang="nl-NL" dirty="0"/>
          </a:p>
          <a:p>
            <a:pPr marL="0" indent="0">
              <a:buNone/>
            </a:pPr>
            <a:r>
              <a:rPr lang="nl-NL" sz="2000" b="1" dirty="0"/>
              <a:t>Innoveren</a:t>
            </a:r>
          </a:p>
          <a:p>
            <a:r>
              <a:rPr lang="nl-NL" sz="1800" dirty="0" err="1"/>
              <a:t>Één</a:t>
            </a:r>
            <a:r>
              <a:rPr lang="nl-NL" sz="1800" dirty="0"/>
              <a:t> manier van wegen, integratie wegingsinstrumentarium (en ook iets met houding)</a:t>
            </a:r>
          </a:p>
          <a:p>
            <a:r>
              <a:rPr lang="nl-NL" sz="1800" dirty="0"/>
              <a:t>Leren, visieontwikkeling en geleerde lessen moeten leiden tot nieuwe inzichten en eventueel interventies, of nieuwe pilots. Hier kan de ambtelijke ‘denktank’ een rol spelen;</a:t>
            </a:r>
          </a:p>
          <a:p>
            <a:r>
              <a:rPr lang="nl-NL" sz="1800" dirty="0"/>
              <a:t>Leren en analyseren van trends en externe ontwikkelingen;</a:t>
            </a:r>
          </a:p>
          <a:p>
            <a:r>
              <a:rPr lang="nl-NL" sz="1800" dirty="0"/>
              <a:t>Eerder en anders in de wijk aanwezig zijn, hoe doen we dat? (relatie met wijkaanpak en nieuw participatiebeleid)</a:t>
            </a:r>
          </a:p>
          <a:p>
            <a:endParaRPr lang="nl-NL" dirty="0"/>
          </a:p>
          <a:p>
            <a:pPr marL="0" indent="0">
              <a:buNone/>
            </a:pPr>
            <a:endParaRPr lang="nl-NL" dirty="0"/>
          </a:p>
        </p:txBody>
      </p:sp>
      <p:sp>
        <p:nvSpPr>
          <p:cNvPr id="4" name="Tijdelijke aanduiding voor voettekst 3">
            <a:extLst>
              <a:ext uri="{FF2B5EF4-FFF2-40B4-BE49-F238E27FC236}">
                <a16:creationId xmlns:a16="http://schemas.microsoft.com/office/drawing/2014/main" id="{453F6F70-68B3-74E1-2566-5F9AD1B191A1}"/>
              </a:ext>
            </a:extLst>
          </p:cNvPr>
          <p:cNvSpPr>
            <a:spLocks noGrp="1"/>
          </p:cNvSpPr>
          <p:nvPr>
            <p:ph type="ftr" sz="quarter" idx="11"/>
          </p:nvPr>
        </p:nvSpPr>
        <p:spPr/>
        <p:txBody>
          <a:bodyPr/>
          <a:lstStyle/>
          <a:p>
            <a:r>
              <a:rPr lang="nl-NL"/>
              <a:t>Democratiewerkplaats 2024-2026</a:t>
            </a:r>
            <a:endParaRPr lang="nl-NL" dirty="0"/>
          </a:p>
        </p:txBody>
      </p:sp>
      <p:pic>
        <p:nvPicPr>
          <p:cNvPr id="5" name="Afbeelding 4">
            <a:extLst>
              <a:ext uri="{FF2B5EF4-FFF2-40B4-BE49-F238E27FC236}">
                <a16:creationId xmlns:a16="http://schemas.microsoft.com/office/drawing/2014/main" id="{636C825E-6B1A-C420-FB1D-6830B6ECFEE9}"/>
              </a:ext>
            </a:extLst>
          </p:cNvPr>
          <p:cNvPicPr>
            <a:picLocks noChangeAspect="1"/>
          </p:cNvPicPr>
          <p:nvPr/>
        </p:nvPicPr>
        <p:blipFill>
          <a:blip r:embed="rId2"/>
          <a:stretch>
            <a:fillRect/>
          </a:stretch>
        </p:blipFill>
        <p:spPr>
          <a:xfrm>
            <a:off x="6676473" y="1568042"/>
            <a:ext cx="2011854" cy="1201016"/>
          </a:xfrm>
          <a:prstGeom prst="rect">
            <a:avLst/>
          </a:prstGeom>
        </p:spPr>
      </p:pic>
    </p:spTree>
    <p:extLst>
      <p:ext uri="{BB962C8B-B14F-4D97-AF65-F5344CB8AC3E}">
        <p14:creationId xmlns:p14="http://schemas.microsoft.com/office/powerpoint/2010/main" val="30898138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5CsfcJHwE06FTW2yYsKq_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5CsfcJHwE06FTW2yYsKq_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5CsfcJHwE06FTW2yYsKq_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pf2MPgzkSFxHcYv4OcG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L1Vdy2vv0uuHDqFhrJLR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5CsfcJHwE06FTW2yYsKq_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5CsfcJHwE06FTW2yYsKq_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5CsfcJHwE06FTW2yYsKq_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5CsfcJHwE06FTW2yYsKq_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5CsfcJHwE06FTW2yYsKq_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5CsfcJHwE06FTW2yYsKq_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5CsfcJHwE06FTW2yYsKq_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emeente Haarlem 16-9">
  <a:themeElements>
    <a:clrScheme name="Gemeente Haarlem en Zandvoort">
      <a:dk1>
        <a:sysClr val="windowText" lastClr="000000"/>
      </a:dk1>
      <a:lt1>
        <a:sysClr val="window" lastClr="FFFFFF"/>
      </a:lt1>
      <a:dk2>
        <a:srgbClr val="7F7F7F"/>
      </a:dk2>
      <a:lt2>
        <a:srgbClr val="FFFFFF"/>
      </a:lt2>
      <a:accent1>
        <a:srgbClr val="9CCA6D"/>
      </a:accent1>
      <a:accent2>
        <a:srgbClr val="F4B4C2"/>
      </a:accent2>
      <a:accent3>
        <a:srgbClr val="5FC4DA"/>
      </a:accent3>
      <a:accent4>
        <a:srgbClr val="FADF97"/>
      </a:accent4>
      <a:accent5>
        <a:srgbClr val="C2BCDB"/>
      </a:accent5>
      <a:accent6>
        <a:srgbClr val="C0DDEF"/>
      </a:accent6>
      <a:hlink>
        <a:srgbClr val="000000"/>
      </a:hlink>
      <a:folHlink>
        <a:srgbClr val="000000"/>
      </a:folHlink>
    </a:clrScheme>
    <a:fontScheme name="Gemeente Haarlem Rapport">
      <a:majorFont>
        <a:latin typeface="Century Gothic"/>
        <a:ea typeface=""/>
        <a:cs typeface=""/>
      </a:majorFont>
      <a:minorFont>
        <a:latin typeface="Calibr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72000" tIns="72000" rIns="72000" bIns="72000"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GH Presentatie 16-9 .potx" id="{6E205529-C66B-4E42-AF0B-4A5BC7419147}" vid="{043C3F33-7AD4-43F4-8B3C-2690A1B242C7}"/>
    </a:ext>
  </a:extLst>
</a:theme>
</file>

<file path=ppt/theme/theme2.xml><?xml version="1.0" encoding="utf-8"?>
<a:theme xmlns:a="http://schemas.openxmlformats.org/drawingml/2006/main" name="Office Theme">
  <a:themeElements>
    <a:clrScheme name="Gemeente Haarlem en Zandvoort">
      <a:dk1>
        <a:sysClr val="windowText" lastClr="000000"/>
      </a:dk1>
      <a:lt1>
        <a:sysClr val="window" lastClr="FFFFFF"/>
      </a:lt1>
      <a:dk2>
        <a:srgbClr val="7F7F7F"/>
      </a:dk2>
      <a:lt2>
        <a:srgbClr val="FFFFFF"/>
      </a:lt2>
      <a:accent1>
        <a:srgbClr val="9CCA6D"/>
      </a:accent1>
      <a:accent2>
        <a:srgbClr val="F4B4C2"/>
      </a:accent2>
      <a:accent3>
        <a:srgbClr val="5FC4DA"/>
      </a:accent3>
      <a:accent4>
        <a:srgbClr val="FADF97"/>
      </a:accent4>
      <a:accent5>
        <a:srgbClr val="C2BCDB"/>
      </a:accent5>
      <a:accent6>
        <a:srgbClr val="C0DDEF"/>
      </a:accent6>
      <a:hlink>
        <a:srgbClr val="000000"/>
      </a:hlink>
      <a:folHlink>
        <a:srgbClr val="000000"/>
      </a:folHlink>
    </a:clrScheme>
    <a:fontScheme name="Gemeente Haarlem">
      <a:majorFont>
        <a:latin typeface="Century Gothic"/>
        <a:ea typeface=""/>
        <a:cs typeface=""/>
      </a:majorFont>
      <a:minorFont>
        <a:latin typeface="Calibr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emeente Haarlem en Zandvoort">
      <a:dk1>
        <a:sysClr val="windowText" lastClr="000000"/>
      </a:dk1>
      <a:lt1>
        <a:sysClr val="window" lastClr="FFFFFF"/>
      </a:lt1>
      <a:dk2>
        <a:srgbClr val="7F7F7F"/>
      </a:dk2>
      <a:lt2>
        <a:srgbClr val="FFFFFF"/>
      </a:lt2>
      <a:accent1>
        <a:srgbClr val="9CCA6D"/>
      </a:accent1>
      <a:accent2>
        <a:srgbClr val="F4B4C2"/>
      </a:accent2>
      <a:accent3>
        <a:srgbClr val="5FC4DA"/>
      </a:accent3>
      <a:accent4>
        <a:srgbClr val="FADF97"/>
      </a:accent4>
      <a:accent5>
        <a:srgbClr val="C2BCDB"/>
      </a:accent5>
      <a:accent6>
        <a:srgbClr val="C0DDEF"/>
      </a:accent6>
      <a:hlink>
        <a:srgbClr val="000000"/>
      </a:hlink>
      <a:folHlink>
        <a:srgbClr val="000000"/>
      </a:folHlink>
    </a:clrScheme>
    <a:fontScheme name="Gemeente Haarlem">
      <a:majorFont>
        <a:latin typeface="Century Gothic"/>
        <a:ea typeface=""/>
        <a:cs typeface=""/>
      </a:majorFont>
      <a:minorFont>
        <a:latin typeface="Calibr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877800B1D4214FBF637A2794D31407" ma:contentTypeVersion="18" ma:contentTypeDescription="Een nieuw document maken." ma:contentTypeScope="" ma:versionID="efc78bfb62d81d3e84bb1fdccdf0925f">
  <xsd:schema xmlns:xsd="http://www.w3.org/2001/XMLSchema" xmlns:xs="http://www.w3.org/2001/XMLSchema" xmlns:p="http://schemas.microsoft.com/office/2006/metadata/properties" xmlns:ns2="cf64a55f-3762-425e-97c6-220bdd4ae022" xmlns:ns3="191e4f44-9795-4269-83fc-ed45105136cd" targetNamespace="http://schemas.microsoft.com/office/2006/metadata/properties" ma:root="true" ma:fieldsID="c8cfb12bac6dfac865e5fcccc460550a" ns2:_="" ns3:_="">
    <xsd:import namespace="cf64a55f-3762-425e-97c6-220bdd4ae022"/>
    <xsd:import namespace="191e4f44-9795-4269-83fc-ed45105136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4a55f-3762-425e-97c6-220bdd4ae0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b86ef0f8-90d0-4b35-9b0f-67742ed7e0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1e4f44-9795-4269-83fc-ed45105136cd"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f490852f-8300-4c4b-9e5e-9497308a913c}" ma:internalName="TaxCatchAll" ma:showField="CatchAllData" ma:web="191e4f44-9795-4269-83fc-ed45105136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64a55f-3762-425e-97c6-220bdd4ae022">
      <Terms xmlns="http://schemas.microsoft.com/office/infopath/2007/PartnerControls"/>
    </lcf76f155ced4ddcb4097134ff3c332f>
    <TaxCatchAll xmlns="191e4f44-9795-4269-83fc-ed45105136cd" xsi:nil="true"/>
  </documentManagement>
</p:properties>
</file>

<file path=customXml/itemProps1.xml><?xml version="1.0" encoding="utf-8"?>
<ds:datastoreItem xmlns:ds="http://schemas.openxmlformats.org/officeDocument/2006/customXml" ds:itemID="{505EE10E-60FC-40BA-AFD8-7283AFA8EC6F}">
  <ds:schemaRefs>
    <ds:schemaRef ds:uri="http://schemas.microsoft.com/sharepoint/v3/contenttype/forms"/>
  </ds:schemaRefs>
</ds:datastoreItem>
</file>

<file path=customXml/itemProps2.xml><?xml version="1.0" encoding="utf-8"?>
<ds:datastoreItem xmlns:ds="http://schemas.openxmlformats.org/officeDocument/2006/customXml" ds:itemID="{81FF4C25-8041-4C27-A54A-4467B24D8D18}"/>
</file>

<file path=customXml/itemProps3.xml><?xml version="1.0" encoding="utf-8"?>
<ds:datastoreItem xmlns:ds="http://schemas.openxmlformats.org/officeDocument/2006/customXml" ds:itemID="{1A6D66A5-61B9-4E8F-AB04-905BB9A0715B}">
  <ds:schemaRefs>
    <ds:schemaRef ds:uri="http://schemas.microsoft.com/office/2006/metadata/properties"/>
    <ds:schemaRef ds:uri="http://schemas.microsoft.com/office/infopath/2007/PartnerControls"/>
    <ds:schemaRef ds:uri="cf64a55f-3762-425e-97c6-220bdd4ae022"/>
    <ds:schemaRef ds:uri="191e4f44-9795-4269-83fc-ed45105136cd"/>
  </ds:schemaRefs>
</ds:datastoreItem>
</file>

<file path=docProps/app.xml><?xml version="1.0" encoding="utf-8"?>
<Properties xmlns="http://schemas.openxmlformats.org/officeDocument/2006/extended-properties" xmlns:vt="http://schemas.openxmlformats.org/officeDocument/2006/docPropsVTypes">
  <Template>GH Presentatie 16-9 </Template>
  <TotalTime>967</TotalTime>
  <Words>1631</Words>
  <Application>Microsoft Office PowerPoint</Application>
  <PresentationFormat>On-screen Show (16:9)</PresentationFormat>
  <Paragraphs>142</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Gemeente Haarlem 16-9</vt:lpstr>
      <vt:lpstr>Programma Versterken Lokale democratie dec 2023- mrt 2026</vt:lpstr>
      <vt:lpstr>Inhoud</vt:lpstr>
      <vt:lpstr>Waar komen we vandaan? Van Nieuwe democratie naar de democratiewerkplaats</vt:lpstr>
      <vt:lpstr>We werken vanuit deze visie</vt:lpstr>
      <vt:lpstr>Doelen van het programma 2024 - 2026</vt:lpstr>
      <vt:lpstr>PROGRAMMLIJNEN</vt:lpstr>
      <vt:lpstr>Programmalijn 1:Interactie met de stad</vt:lpstr>
      <vt:lpstr>Programmalijn 2: Leren &amp; ontwikkelen 1  Leren, implementeren, evalueren, innoveren</vt:lpstr>
      <vt:lpstr>Leren &amp; ontwikkelen 2</vt:lpstr>
      <vt:lpstr>Borgen</vt:lpstr>
      <vt:lpstr>Vertellen en beleven</vt:lpstr>
      <vt:lpstr>STURING</vt:lpstr>
      <vt:lpstr>HOE</vt:lpstr>
      <vt:lpstr>RANDVOORWAARDEN</vt:lpstr>
      <vt:lpstr>PowerPoint Presentation</vt:lpstr>
    </vt:vector>
  </TitlesOfParts>
  <Company>Gemeente Haarlem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 Versterken Lokale democratie</dc:title>
  <dc:creator>Laura Hornick</dc:creator>
  <cp:lastModifiedBy>Laura Hornick</cp:lastModifiedBy>
  <cp:revision>16</cp:revision>
  <cp:lastPrinted>2023-12-04T08:18:39Z</cp:lastPrinted>
  <dcterms:created xsi:type="dcterms:W3CDTF">2023-11-27T08:58:29Z</dcterms:created>
  <dcterms:modified xsi:type="dcterms:W3CDTF">2026-02-24T15:37:00Z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0x010100A4877800B1D4214FBF637A2794D31407</vt:lpwstr>
  </property>
  <property fmtid="{D5CDD505-2E9C-101B-9397-08002B2CF9AE}" pid="3" name="MediaServiceImageTags">
    <vt:lpwstr/>
  </property>
</Properties>
</file>